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71" r:id="rId9"/>
    <p:sldId id="261" r:id="rId10"/>
    <p:sldId id="260" r:id="rId11"/>
    <p:sldId id="262" r:id="rId12"/>
    <p:sldId id="263" r:id="rId13"/>
    <p:sldId id="264" r:id="rId14"/>
    <p:sldId id="267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55"/>
  </p:normalViewPr>
  <p:slideViewPr>
    <p:cSldViewPr snapToGrid="0">
      <p:cViewPr>
        <p:scale>
          <a:sx n="82" d="100"/>
          <a:sy n="82" d="100"/>
        </p:scale>
        <p:origin x="1696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tableStyles" Target="tableStyle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 /><Relationship Id="rId3" Type="http://schemas.openxmlformats.org/officeDocument/2006/relationships/image" Target="../media/image5.png" /><Relationship Id="rId7" Type="http://schemas.openxmlformats.org/officeDocument/2006/relationships/image" Target="../media/image9.png" /><Relationship Id="rId2" Type="http://schemas.openxmlformats.org/officeDocument/2006/relationships/image" Target="../media/image4.svg" /><Relationship Id="rId1" Type="http://schemas.openxmlformats.org/officeDocument/2006/relationships/image" Target="../media/image3.png" /><Relationship Id="rId6" Type="http://schemas.openxmlformats.org/officeDocument/2006/relationships/image" Target="../media/image8.svg" /><Relationship Id="rId5" Type="http://schemas.openxmlformats.org/officeDocument/2006/relationships/image" Target="../media/image7.png" /><Relationship Id="rId4" Type="http://schemas.openxmlformats.org/officeDocument/2006/relationships/image" Target="../media/image6.svg" 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 /><Relationship Id="rId3" Type="http://schemas.openxmlformats.org/officeDocument/2006/relationships/image" Target="../media/image5.png" /><Relationship Id="rId7" Type="http://schemas.openxmlformats.org/officeDocument/2006/relationships/image" Target="../media/image9.png" /><Relationship Id="rId2" Type="http://schemas.openxmlformats.org/officeDocument/2006/relationships/image" Target="../media/image4.svg" /><Relationship Id="rId1" Type="http://schemas.openxmlformats.org/officeDocument/2006/relationships/image" Target="../media/image3.png" /><Relationship Id="rId6" Type="http://schemas.openxmlformats.org/officeDocument/2006/relationships/image" Target="../media/image8.svg" /><Relationship Id="rId5" Type="http://schemas.openxmlformats.org/officeDocument/2006/relationships/image" Target="../media/image7.png" /><Relationship Id="rId4" Type="http://schemas.openxmlformats.org/officeDocument/2006/relationships/image" Target="../media/image6.svg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054A3C-0AE0-4924-A1D6-68D8D68B770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14A78ED-586E-4AF5-9612-B1B44E826777}">
      <dgm:prSet custT="1"/>
      <dgm:spPr/>
      <dgm:t>
        <a:bodyPr/>
        <a:lstStyle/>
        <a:p>
          <a:r>
            <a:rPr lang="en-US" sz="1800" dirty="0"/>
            <a:t>Genuine Name- FOODIE HUNTER</a:t>
          </a:r>
        </a:p>
      </dgm:t>
    </dgm:pt>
    <dgm:pt modelId="{2B227A24-C519-415C-B29F-09899F492CEE}" type="parTrans" cxnId="{CD20F54A-289D-441C-82D4-986CB52441E2}">
      <dgm:prSet/>
      <dgm:spPr/>
      <dgm:t>
        <a:bodyPr/>
        <a:lstStyle/>
        <a:p>
          <a:endParaRPr lang="en-US"/>
        </a:p>
      </dgm:t>
    </dgm:pt>
    <dgm:pt modelId="{2C79B09A-C726-401E-93FE-29DA9F17437D}" type="sibTrans" cxnId="{CD20F54A-289D-441C-82D4-986CB52441E2}">
      <dgm:prSet/>
      <dgm:spPr/>
      <dgm:t>
        <a:bodyPr/>
        <a:lstStyle/>
        <a:p>
          <a:endParaRPr lang="en-US"/>
        </a:p>
      </dgm:t>
    </dgm:pt>
    <dgm:pt modelId="{5C8EC33D-C2DA-4E41-AC34-AF98E4BF9B54}">
      <dgm:prSet/>
      <dgm:spPr/>
      <dgm:t>
        <a:bodyPr/>
        <a:lstStyle/>
        <a:p>
          <a:r>
            <a:rPr lang="en-US" dirty="0"/>
            <a:t>Positioning-FOODIE HUNTER provides you the “guide” or the “discovery” experience of restaurants &amp; food guide.</a:t>
          </a:r>
        </a:p>
      </dgm:t>
    </dgm:pt>
    <dgm:pt modelId="{46C15D01-7428-4A59-9B00-FB8AF08E42BA}" type="parTrans" cxnId="{AF35DC10-662F-4884-99FF-19BA91568AF6}">
      <dgm:prSet/>
      <dgm:spPr/>
      <dgm:t>
        <a:bodyPr/>
        <a:lstStyle/>
        <a:p>
          <a:endParaRPr lang="en-US"/>
        </a:p>
      </dgm:t>
    </dgm:pt>
    <dgm:pt modelId="{69F02A44-2A1B-41A1-AA19-105F9922164A}" type="sibTrans" cxnId="{AF35DC10-662F-4884-99FF-19BA91568AF6}">
      <dgm:prSet/>
      <dgm:spPr/>
      <dgm:t>
        <a:bodyPr/>
        <a:lstStyle/>
        <a:p>
          <a:endParaRPr lang="en-US"/>
        </a:p>
      </dgm:t>
    </dgm:pt>
    <dgm:pt modelId="{03CA8E07-31A6-4A3F-A386-E182B1166D13}">
      <dgm:prSet custT="1"/>
      <dgm:spPr/>
      <dgm:t>
        <a:bodyPr/>
        <a:lstStyle/>
        <a:p>
          <a:r>
            <a:rPr lang="en-US" sz="1800" dirty="0"/>
            <a:t>Category-Website Platform</a:t>
          </a:r>
        </a:p>
      </dgm:t>
    </dgm:pt>
    <dgm:pt modelId="{4F71E46D-331C-442D-8560-E3C27A6A1F87}" type="parTrans" cxnId="{213B239A-1E6E-447E-BAE1-3487573879E4}">
      <dgm:prSet/>
      <dgm:spPr/>
      <dgm:t>
        <a:bodyPr/>
        <a:lstStyle/>
        <a:p>
          <a:endParaRPr lang="en-US"/>
        </a:p>
      </dgm:t>
    </dgm:pt>
    <dgm:pt modelId="{AA9689C9-CD85-4ECE-8B41-E0EBF4509499}" type="sibTrans" cxnId="{213B239A-1E6E-447E-BAE1-3487573879E4}">
      <dgm:prSet/>
      <dgm:spPr/>
      <dgm:t>
        <a:bodyPr/>
        <a:lstStyle/>
        <a:p>
          <a:endParaRPr lang="en-US"/>
        </a:p>
      </dgm:t>
    </dgm:pt>
    <dgm:pt modelId="{BA5F072B-ADD4-4874-A233-19E81053DE23}">
      <dgm:prSet custT="1"/>
      <dgm:spPr/>
      <dgm:t>
        <a:bodyPr/>
        <a:lstStyle/>
        <a:p>
          <a:r>
            <a:rPr lang="en-US" sz="1800" dirty="0"/>
            <a:t>Sector- Food &amp; Restaurant Guide</a:t>
          </a:r>
        </a:p>
      </dgm:t>
    </dgm:pt>
    <dgm:pt modelId="{9D420170-28BB-4C8A-A3CB-87E804625009}" type="parTrans" cxnId="{730C961C-DD46-4184-B95A-F5F1F317F2AD}">
      <dgm:prSet/>
      <dgm:spPr/>
      <dgm:t>
        <a:bodyPr/>
        <a:lstStyle/>
        <a:p>
          <a:endParaRPr lang="en-US"/>
        </a:p>
      </dgm:t>
    </dgm:pt>
    <dgm:pt modelId="{7B326C3B-9A95-49E9-A7ED-8F63758844B3}" type="sibTrans" cxnId="{730C961C-DD46-4184-B95A-F5F1F317F2AD}">
      <dgm:prSet/>
      <dgm:spPr/>
      <dgm:t>
        <a:bodyPr/>
        <a:lstStyle/>
        <a:p>
          <a:endParaRPr lang="en-US"/>
        </a:p>
      </dgm:t>
    </dgm:pt>
    <dgm:pt modelId="{8D0B6435-F0F3-48A1-A8B8-DF8503852FCF}" type="pres">
      <dgm:prSet presAssocID="{A7054A3C-0AE0-4924-A1D6-68D8D68B770E}" presName="root" presStyleCnt="0">
        <dgm:presLayoutVars>
          <dgm:dir/>
          <dgm:resizeHandles val="exact"/>
        </dgm:presLayoutVars>
      </dgm:prSet>
      <dgm:spPr/>
    </dgm:pt>
    <dgm:pt modelId="{096823A5-EE9D-4C2C-B7C0-BDCCDC8D141B}" type="pres">
      <dgm:prSet presAssocID="{014A78ED-586E-4AF5-9612-B1B44E826777}" presName="compNode" presStyleCnt="0"/>
      <dgm:spPr/>
    </dgm:pt>
    <dgm:pt modelId="{63DC50ED-A808-4E0C-A78F-198577C8A228}" type="pres">
      <dgm:prSet presAssocID="{014A78ED-586E-4AF5-9612-B1B44E82677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co"/>
        </a:ext>
      </dgm:extLst>
    </dgm:pt>
    <dgm:pt modelId="{7219AC7A-87DD-4F77-BD3D-4DC97381D04E}" type="pres">
      <dgm:prSet presAssocID="{014A78ED-586E-4AF5-9612-B1B44E826777}" presName="spaceRect" presStyleCnt="0"/>
      <dgm:spPr/>
    </dgm:pt>
    <dgm:pt modelId="{9CB62794-92A3-4B88-A569-30652E400C50}" type="pres">
      <dgm:prSet presAssocID="{014A78ED-586E-4AF5-9612-B1B44E826777}" presName="textRect" presStyleLbl="revTx" presStyleIdx="0" presStyleCnt="4">
        <dgm:presLayoutVars>
          <dgm:chMax val="1"/>
          <dgm:chPref val="1"/>
        </dgm:presLayoutVars>
      </dgm:prSet>
      <dgm:spPr/>
    </dgm:pt>
    <dgm:pt modelId="{4F56FEA4-60EA-48A2-B91B-B34E5712FB05}" type="pres">
      <dgm:prSet presAssocID="{2C79B09A-C726-401E-93FE-29DA9F17437D}" presName="sibTrans" presStyleCnt="0"/>
      <dgm:spPr/>
    </dgm:pt>
    <dgm:pt modelId="{F6DE8A5D-EB3A-4331-9D94-21D97C1642E6}" type="pres">
      <dgm:prSet presAssocID="{5C8EC33D-C2DA-4E41-AC34-AF98E4BF9B54}" presName="compNode" presStyleCnt="0"/>
      <dgm:spPr/>
    </dgm:pt>
    <dgm:pt modelId="{7BD09D09-994B-40D3-AE4D-E500EE6C6878}" type="pres">
      <dgm:prSet presAssocID="{5C8EC33D-C2DA-4E41-AC34-AF98E4BF9B5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w Prints"/>
        </a:ext>
      </dgm:extLst>
    </dgm:pt>
    <dgm:pt modelId="{96671A50-41DC-4767-9F50-FFFCFB9D3160}" type="pres">
      <dgm:prSet presAssocID="{5C8EC33D-C2DA-4E41-AC34-AF98E4BF9B54}" presName="spaceRect" presStyleCnt="0"/>
      <dgm:spPr/>
    </dgm:pt>
    <dgm:pt modelId="{773A50CF-91DB-489E-BC2E-17E095E340F7}" type="pres">
      <dgm:prSet presAssocID="{5C8EC33D-C2DA-4E41-AC34-AF98E4BF9B54}" presName="textRect" presStyleLbl="revTx" presStyleIdx="1" presStyleCnt="4">
        <dgm:presLayoutVars>
          <dgm:chMax val="1"/>
          <dgm:chPref val="1"/>
        </dgm:presLayoutVars>
      </dgm:prSet>
      <dgm:spPr/>
    </dgm:pt>
    <dgm:pt modelId="{DB7C3F0B-FF47-4AE9-8CEF-6CA730BB27F3}" type="pres">
      <dgm:prSet presAssocID="{69F02A44-2A1B-41A1-AA19-105F9922164A}" presName="sibTrans" presStyleCnt="0"/>
      <dgm:spPr/>
    </dgm:pt>
    <dgm:pt modelId="{D2CE0DEA-2EE2-429E-9027-DEBEBE4050D9}" type="pres">
      <dgm:prSet presAssocID="{03CA8E07-31A6-4A3F-A386-E182B1166D13}" presName="compNode" presStyleCnt="0"/>
      <dgm:spPr/>
    </dgm:pt>
    <dgm:pt modelId="{669DF3E1-C4C0-46AC-B2F2-DAF014BBADC8}" type="pres">
      <dgm:prSet presAssocID="{03CA8E07-31A6-4A3F-A386-E182B1166D1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908F5C01-78A1-4642-9122-23FD662182D1}" type="pres">
      <dgm:prSet presAssocID="{03CA8E07-31A6-4A3F-A386-E182B1166D13}" presName="spaceRect" presStyleCnt="0"/>
      <dgm:spPr/>
    </dgm:pt>
    <dgm:pt modelId="{72EA495D-B5C4-43C7-85E3-25CE1FC871AC}" type="pres">
      <dgm:prSet presAssocID="{03CA8E07-31A6-4A3F-A386-E182B1166D13}" presName="textRect" presStyleLbl="revTx" presStyleIdx="2" presStyleCnt="4">
        <dgm:presLayoutVars>
          <dgm:chMax val="1"/>
          <dgm:chPref val="1"/>
        </dgm:presLayoutVars>
      </dgm:prSet>
      <dgm:spPr/>
    </dgm:pt>
    <dgm:pt modelId="{557D207A-6A51-41B6-8906-3AEB0C78C5AA}" type="pres">
      <dgm:prSet presAssocID="{AA9689C9-CD85-4ECE-8B41-E0EBF4509499}" presName="sibTrans" presStyleCnt="0"/>
      <dgm:spPr/>
    </dgm:pt>
    <dgm:pt modelId="{6F790904-2B14-4CD9-AB7E-9E7EE5C36048}" type="pres">
      <dgm:prSet presAssocID="{BA5F072B-ADD4-4874-A233-19E81053DE23}" presName="compNode" presStyleCnt="0"/>
      <dgm:spPr/>
    </dgm:pt>
    <dgm:pt modelId="{4F9971A6-7A98-4C68-8B10-DA9938793D6C}" type="pres">
      <dgm:prSet presAssocID="{BA5F072B-ADD4-4874-A233-19E81053DE2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Eating"/>
        </a:ext>
      </dgm:extLst>
    </dgm:pt>
    <dgm:pt modelId="{B78EEB25-A37F-4A01-AD0F-D9B2F4E5049E}" type="pres">
      <dgm:prSet presAssocID="{BA5F072B-ADD4-4874-A233-19E81053DE23}" presName="spaceRect" presStyleCnt="0"/>
      <dgm:spPr/>
    </dgm:pt>
    <dgm:pt modelId="{508BEA6A-CB1B-4D23-9E7F-2C6E21322405}" type="pres">
      <dgm:prSet presAssocID="{BA5F072B-ADD4-4874-A233-19E81053DE2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F35DC10-662F-4884-99FF-19BA91568AF6}" srcId="{A7054A3C-0AE0-4924-A1D6-68D8D68B770E}" destId="{5C8EC33D-C2DA-4E41-AC34-AF98E4BF9B54}" srcOrd="1" destOrd="0" parTransId="{46C15D01-7428-4A59-9B00-FB8AF08E42BA}" sibTransId="{69F02A44-2A1B-41A1-AA19-105F9922164A}"/>
    <dgm:cxn modelId="{730C961C-DD46-4184-B95A-F5F1F317F2AD}" srcId="{A7054A3C-0AE0-4924-A1D6-68D8D68B770E}" destId="{BA5F072B-ADD4-4874-A233-19E81053DE23}" srcOrd="3" destOrd="0" parTransId="{9D420170-28BB-4C8A-A3CB-87E804625009}" sibTransId="{7B326C3B-9A95-49E9-A7ED-8F63758844B3}"/>
    <dgm:cxn modelId="{871C0D27-48F8-40C1-8B52-5571CBF195D2}" type="presOf" srcId="{A7054A3C-0AE0-4924-A1D6-68D8D68B770E}" destId="{8D0B6435-F0F3-48A1-A8B8-DF8503852FCF}" srcOrd="0" destOrd="0" presId="urn:microsoft.com/office/officeart/2018/2/layout/IconLabelList"/>
    <dgm:cxn modelId="{CD20F54A-289D-441C-82D4-986CB52441E2}" srcId="{A7054A3C-0AE0-4924-A1D6-68D8D68B770E}" destId="{014A78ED-586E-4AF5-9612-B1B44E826777}" srcOrd="0" destOrd="0" parTransId="{2B227A24-C519-415C-B29F-09899F492CEE}" sibTransId="{2C79B09A-C726-401E-93FE-29DA9F17437D}"/>
    <dgm:cxn modelId="{BBEB1959-9AC1-4E3E-916F-AA676653AD22}" type="presOf" srcId="{5C8EC33D-C2DA-4E41-AC34-AF98E4BF9B54}" destId="{773A50CF-91DB-489E-BC2E-17E095E340F7}" srcOrd="0" destOrd="0" presId="urn:microsoft.com/office/officeart/2018/2/layout/IconLabelList"/>
    <dgm:cxn modelId="{213B239A-1E6E-447E-BAE1-3487573879E4}" srcId="{A7054A3C-0AE0-4924-A1D6-68D8D68B770E}" destId="{03CA8E07-31A6-4A3F-A386-E182B1166D13}" srcOrd="2" destOrd="0" parTransId="{4F71E46D-331C-442D-8560-E3C27A6A1F87}" sibTransId="{AA9689C9-CD85-4ECE-8B41-E0EBF4509499}"/>
    <dgm:cxn modelId="{6295DDA1-7391-42D5-B3D1-5F8B2571113E}" type="presOf" srcId="{014A78ED-586E-4AF5-9612-B1B44E826777}" destId="{9CB62794-92A3-4B88-A569-30652E400C50}" srcOrd="0" destOrd="0" presId="urn:microsoft.com/office/officeart/2018/2/layout/IconLabelList"/>
    <dgm:cxn modelId="{AA28FDC3-BF00-4E03-B32E-7ACC54CA949D}" type="presOf" srcId="{03CA8E07-31A6-4A3F-A386-E182B1166D13}" destId="{72EA495D-B5C4-43C7-85E3-25CE1FC871AC}" srcOrd="0" destOrd="0" presId="urn:microsoft.com/office/officeart/2018/2/layout/IconLabelList"/>
    <dgm:cxn modelId="{6775CCDE-B569-441C-93E9-93BFB12F1F8C}" type="presOf" srcId="{BA5F072B-ADD4-4874-A233-19E81053DE23}" destId="{508BEA6A-CB1B-4D23-9E7F-2C6E21322405}" srcOrd="0" destOrd="0" presId="urn:microsoft.com/office/officeart/2018/2/layout/IconLabelList"/>
    <dgm:cxn modelId="{9CE52E5F-B6E8-4CD0-BFFD-DBC02284CAFE}" type="presParOf" srcId="{8D0B6435-F0F3-48A1-A8B8-DF8503852FCF}" destId="{096823A5-EE9D-4C2C-B7C0-BDCCDC8D141B}" srcOrd="0" destOrd="0" presId="urn:microsoft.com/office/officeart/2018/2/layout/IconLabelList"/>
    <dgm:cxn modelId="{A8D01958-232E-4A3C-9016-58D86DE89D75}" type="presParOf" srcId="{096823A5-EE9D-4C2C-B7C0-BDCCDC8D141B}" destId="{63DC50ED-A808-4E0C-A78F-198577C8A228}" srcOrd="0" destOrd="0" presId="urn:microsoft.com/office/officeart/2018/2/layout/IconLabelList"/>
    <dgm:cxn modelId="{FBB436FC-E0A7-498D-B477-222088CD652A}" type="presParOf" srcId="{096823A5-EE9D-4C2C-B7C0-BDCCDC8D141B}" destId="{7219AC7A-87DD-4F77-BD3D-4DC97381D04E}" srcOrd="1" destOrd="0" presId="urn:microsoft.com/office/officeart/2018/2/layout/IconLabelList"/>
    <dgm:cxn modelId="{947518C3-E269-4727-8F5A-99C1273A1F16}" type="presParOf" srcId="{096823A5-EE9D-4C2C-B7C0-BDCCDC8D141B}" destId="{9CB62794-92A3-4B88-A569-30652E400C50}" srcOrd="2" destOrd="0" presId="urn:microsoft.com/office/officeart/2018/2/layout/IconLabelList"/>
    <dgm:cxn modelId="{E69BA45F-E5F4-4D39-8D8B-06716476DFFA}" type="presParOf" srcId="{8D0B6435-F0F3-48A1-A8B8-DF8503852FCF}" destId="{4F56FEA4-60EA-48A2-B91B-B34E5712FB05}" srcOrd="1" destOrd="0" presId="urn:microsoft.com/office/officeart/2018/2/layout/IconLabelList"/>
    <dgm:cxn modelId="{C6256DE3-2774-4BCF-92AC-AFF731E5F9B4}" type="presParOf" srcId="{8D0B6435-F0F3-48A1-A8B8-DF8503852FCF}" destId="{F6DE8A5D-EB3A-4331-9D94-21D97C1642E6}" srcOrd="2" destOrd="0" presId="urn:microsoft.com/office/officeart/2018/2/layout/IconLabelList"/>
    <dgm:cxn modelId="{59CD8DA9-CB9C-4F3C-B73B-4522D7C6A3E5}" type="presParOf" srcId="{F6DE8A5D-EB3A-4331-9D94-21D97C1642E6}" destId="{7BD09D09-994B-40D3-AE4D-E500EE6C6878}" srcOrd="0" destOrd="0" presId="urn:microsoft.com/office/officeart/2018/2/layout/IconLabelList"/>
    <dgm:cxn modelId="{4F8F7081-1021-4CF1-9794-B88947B3A044}" type="presParOf" srcId="{F6DE8A5D-EB3A-4331-9D94-21D97C1642E6}" destId="{96671A50-41DC-4767-9F50-FFFCFB9D3160}" srcOrd="1" destOrd="0" presId="urn:microsoft.com/office/officeart/2018/2/layout/IconLabelList"/>
    <dgm:cxn modelId="{721E004F-B6D4-49F9-8221-D08AE52075B4}" type="presParOf" srcId="{F6DE8A5D-EB3A-4331-9D94-21D97C1642E6}" destId="{773A50CF-91DB-489E-BC2E-17E095E340F7}" srcOrd="2" destOrd="0" presId="urn:microsoft.com/office/officeart/2018/2/layout/IconLabelList"/>
    <dgm:cxn modelId="{C89F6A7E-3CE9-4FC5-B860-7A9DB90DB8E5}" type="presParOf" srcId="{8D0B6435-F0F3-48A1-A8B8-DF8503852FCF}" destId="{DB7C3F0B-FF47-4AE9-8CEF-6CA730BB27F3}" srcOrd="3" destOrd="0" presId="urn:microsoft.com/office/officeart/2018/2/layout/IconLabelList"/>
    <dgm:cxn modelId="{3649AE9C-2C56-43D5-9C7D-5D33C96B3E31}" type="presParOf" srcId="{8D0B6435-F0F3-48A1-A8B8-DF8503852FCF}" destId="{D2CE0DEA-2EE2-429E-9027-DEBEBE4050D9}" srcOrd="4" destOrd="0" presId="urn:microsoft.com/office/officeart/2018/2/layout/IconLabelList"/>
    <dgm:cxn modelId="{C61EE5E8-1F67-4726-BBB0-7A4A0592193D}" type="presParOf" srcId="{D2CE0DEA-2EE2-429E-9027-DEBEBE4050D9}" destId="{669DF3E1-C4C0-46AC-B2F2-DAF014BBADC8}" srcOrd="0" destOrd="0" presId="urn:microsoft.com/office/officeart/2018/2/layout/IconLabelList"/>
    <dgm:cxn modelId="{9996AAFE-2120-4A4B-95F8-F061AA2A1808}" type="presParOf" srcId="{D2CE0DEA-2EE2-429E-9027-DEBEBE4050D9}" destId="{908F5C01-78A1-4642-9122-23FD662182D1}" srcOrd="1" destOrd="0" presId="urn:microsoft.com/office/officeart/2018/2/layout/IconLabelList"/>
    <dgm:cxn modelId="{B121C6E8-C403-4E66-8553-8F9ADEB2CD51}" type="presParOf" srcId="{D2CE0DEA-2EE2-429E-9027-DEBEBE4050D9}" destId="{72EA495D-B5C4-43C7-85E3-25CE1FC871AC}" srcOrd="2" destOrd="0" presId="urn:microsoft.com/office/officeart/2018/2/layout/IconLabelList"/>
    <dgm:cxn modelId="{F951223E-99C0-4EE5-8362-248F3537B70F}" type="presParOf" srcId="{8D0B6435-F0F3-48A1-A8B8-DF8503852FCF}" destId="{557D207A-6A51-41B6-8906-3AEB0C78C5AA}" srcOrd="5" destOrd="0" presId="urn:microsoft.com/office/officeart/2018/2/layout/IconLabelList"/>
    <dgm:cxn modelId="{59B9599D-3707-4F13-B4EE-FE12E21DA1F4}" type="presParOf" srcId="{8D0B6435-F0F3-48A1-A8B8-DF8503852FCF}" destId="{6F790904-2B14-4CD9-AB7E-9E7EE5C36048}" srcOrd="6" destOrd="0" presId="urn:microsoft.com/office/officeart/2018/2/layout/IconLabelList"/>
    <dgm:cxn modelId="{BF274B4F-65D3-4006-8E3D-D1F55EBEEC43}" type="presParOf" srcId="{6F790904-2B14-4CD9-AB7E-9E7EE5C36048}" destId="{4F9971A6-7A98-4C68-8B10-DA9938793D6C}" srcOrd="0" destOrd="0" presId="urn:microsoft.com/office/officeart/2018/2/layout/IconLabelList"/>
    <dgm:cxn modelId="{5E6F6448-F554-41A5-B9E7-E8E88CB897E3}" type="presParOf" srcId="{6F790904-2B14-4CD9-AB7E-9E7EE5C36048}" destId="{B78EEB25-A37F-4A01-AD0F-D9B2F4E5049E}" srcOrd="1" destOrd="0" presId="urn:microsoft.com/office/officeart/2018/2/layout/IconLabelList"/>
    <dgm:cxn modelId="{CDAB21F7-B83B-4F54-8576-9FC043A481B3}" type="presParOf" srcId="{6F790904-2B14-4CD9-AB7E-9E7EE5C36048}" destId="{508BEA6A-CB1B-4D23-9E7F-2C6E2132240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1222BA2-B62A-455B-A7B7-0E7F11B4293F}" type="doc">
      <dgm:prSet loTypeId="urn:microsoft.com/office/officeart/2005/8/layout/vProcess5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866AC57-8510-4B9B-9741-0A9F6E00CA6B}">
      <dgm:prSet/>
      <dgm:spPr/>
      <dgm:t>
        <a:bodyPr/>
        <a:lstStyle/>
        <a:p>
          <a:r>
            <a:rPr lang="en-US"/>
            <a:t>User perceive FOODIE HUNTER as ‘ Speciality product’(Focused only on foods and restaurants)</a:t>
          </a:r>
        </a:p>
      </dgm:t>
    </dgm:pt>
    <dgm:pt modelId="{A10DCAF1-B516-4593-A057-1DDA1D773006}" type="parTrans" cxnId="{2C948903-958A-4D32-8BC2-D656842C6A89}">
      <dgm:prSet/>
      <dgm:spPr/>
      <dgm:t>
        <a:bodyPr/>
        <a:lstStyle/>
        <a:p>
          <a:endParaRPr lang="en-US"/>
        </a:p>
      </dgm:t>
    </dgm:pt>
    <dgm:pt modelId="{7C26A477-4298-4BA7-8A3F-FE83E3E3E60D}" type="sibTrans" cxnId="{2C948903-958A-4D32-8BC2-D656842C6A89}">
      <dgm:prSet/>
      <dgm:spPr/>
      <dgm:t>
        <a:bodyPr/>
        <a:lstStyle/>
        <a:p>
          <a:endParaRPr lang="en-US"/>
        </a:p>
      </dgm:t>
    </dgm:pt>
    <dgm:pt modelId="{A8216621-70B1-4AEA-B9B5-D637A621E610}">
      <dgm:prSet/>
      <dgm:spPr/>
      <dgm:t>
        <a:bodyPr/>
        <a:lstStyle/>
        <a:p>
          <a:r>
            <a:rPr lang="en-US"/>
            <a:t>High Awareness- Top of mind product.</a:t>
          </a:r>
        </a:p>
      </dgm:t>
    </dgm:pt>
    <dgm:pt modelId="{60302DF5-7671-4E30-B152-C9ECD1D0660E}" type="parTrans" cxnId="{FCBE9C91-1236-4FA3-9375-F3302A38132B}">
      <dgm:prSet/>
      <dgm:spPr/>
      <dgm:t>
        <a:bodyPr/>
        <a:lstStyle/>
        <a:p>
          <a:endParaRPr lang="en-US"/>
        </a:p>
      </dgm:t>
    </dgm:pt>
    <dgm:pt modelId="{40700E91-68D3-47F7-AF17-DF9BADEA8C91}" type="sibTrans" cxnId="{FCBE9C91-1236-4FA3-9375-F3302A38132B}">
      <dgm:prSet/>
      <dgm:spPr/>
      <dgm:t>
        <a:bodyPr/>
        <a:lstStyle/>
        <a:p>
          <a:endParaRPr lang="en-US"/>
        </a:p>
      </dgm:t>
    </dgm:pt>
    <dgm:pt modelId="{DC0A9204-AF7F-4F3C-94A3-2A5AE711A7C0}">
      <dgm:prSet/>
      <dgm:spPr/>
      <dgm:t>
        <a:bodyPr/>
        <a:lstStyle/>
        <a:p>
          <a:r>
            <a:rPr lang="en-US"/>
            <a:t>Superior Technology and a strong workforce of over peoples.</a:t>
          </a:r>
        </a:p>
      </dgm:t>
    </dgm:pt>
    <dgm:pt modelId="{D7E2CB8E-2C9D-41DC-897D-84A356362342}" type="parTrans" cxnId="{C1B0D169-3820-4FC8-B590-62F50B0F7624}">
      <dgm:prSet/>
      <dgm:spPr/>
      <dgm:t>
        <a:bodyPr/>
        <a:lstStyle/>
        <a:p>
          <a:endParaRPr lang="en-US"/>
        </a:p>
      </dgm:t>
    </dgm:pt>
    <dgm:pt modelId="{88A3C7A9-B381-410B-BBF1-B238078D7991}" type="sibTrans" cxnId="{C1B0D169-3820-4FC8-B590-62F50B0F7624}">
      <dgm:prSet/>
      <dgm:spPr/>
      <dgm:t>
        <a:bodyPr/>
        <a:lstStyle/>
        <a:p>
          <a:endParaRPr lang="en-US"/>
        </a:p>
      </dgm:t>
    </dgm:pt>
    <dgm:pt modelId="{032F76E7-BDE1-4359-AD7E-E63F427AC535}">
      <dgm:prSet/>
      <dgm:spPr/>
      <dgm:t>
        <a:bodyPr/>
        <a:lstStyle/>
        <a:p>
          <a:r>
            <a:rPr lang="en-US"/>
            <a:t>Simple and user friendly interface.</a:t>
          </a:r>
        </a:p>
      </dgm:t>
    </dgm:pt>
    <dgm:pt modelId="{B07A4671-7004-4C80-8F0C-1B8698B9A7C9}" type="parTrans" cxnId="{C99C1844-13F7-4D13-A044-F6BD30EEA679}">
      <dgm:prSet/>
      <dgm:spPr/>
      <dgm:t>
        <a:bodyPr/>
        <a:lstStyle/>
        <a:p>
          <a:endParaRPr lang="en-US"/>
        </a:p>
      </dgm:t>
    </dgm:pt>
    <dgm:pt modelId="{47F88FC2-A924-40FD-AC68-B542625FC42F}" type="sibTrans" cxnId="{C99C1844-13F7-4D13-A044-F6BD30EEA679}">
      <dgm:prSet/>
      <dgm:spPr/>
      <dgm:t>
        <a:bodyPr/>
        <a:lstStyle/>
        <a:p>
          <a:endParaRPr lang="en-US"/>
        </a:p>
      </dgm:t>
    </dgm:pt>
    <dgm:pt modelId="{09BEF653-923D-1F41-B779-1623AFE5687D}" type="pres">
      <dgm:prSet presAssocID="{71222BA2-B62A-455B-A7B7-0E7F11B4293F}" presName="outerComposite" presStyleCnt="0">
        <dgm:presLayoutVars>
          <dgm:chMax val="5"/>
          <dgm:dir/>
          <dgm:resizeHandles val="exact"/>
        </dgm:presLayoutVars>
      </dgm:prSet>
      <dgm:spPr/>
    </dgm:pt>
    <dgm:pt modelId="{FF7631BA-13EF-6C4E-A207-F87D067AC15D}" type="pres">
      <dgm:prSet presAssocID="{71222BA2-B62A-455B-A7B7-0E7F11B4293F}" presName="dummyMaxCanvas" presStyleCnt="0">
        <dgm:presLayoutVars/>
      </dgm:prSet>
      <dgm:spPr/>
    </dgm:pt>
    <dgm:pt modelId="{564DEF5B-FBAC-4E45-993F-DD6AE17C209F}" type="pres">
      <dgm:prSet presAssocID="{71222BA2-B62A-455B-A7B7-0E7F11B4293F}" presName="FourNodes_1" presStyleLbl="node1" presStyleIdx="0" presStyleCnt="4">
        <dgm:presLayoutVars>
          <dgm:bulletEnabled val="1"/>
        </dgm:presLayoutVars>
      </dgm:prSet>
      <dgm:spPr/>
    </dgm:pt>
    <dgm:pt modelId="{956EB424-7226-E745-B611-429A67ECB8F6}" type="pres">
      <dgm:prSet presAssocID="{71222BA2-B62A-455B-A7B7-0E7F11B4293F}" presName="FourNodes_2" presStyleLbl="node1" presStyleIdx="1" presStyleCnt="4">
        <dgm:presLayoutVars>
          <dgm:bulletEnabled val="1"/>
        </dgm:presLayoutVars>
      </dgm:prSet>
      <dgm:spPr/>
    </dgm:pt>
    <dgm:pt modelId="{6A5194D1-F4DF-E14A-9E06-0A94B68B835D}" type="pres">
      <dgm:prSet presAssocID="{71222BA2-B62A-455B-A7B7-0E7F11B4293F}" presName="FourNodes_3" presStyleLbl="node1" presStyleIdx="2" presStyleCnt="4">
        <dgm:presLayoutVars>
          <dgm:bulletEnabled val="1"/>
        </dgm:presLayoutVars>
      </dgm:prSet>
      <dgm:spPr/>
    </dgm:pt>
    <dgm:pt modelId="{8CAD7E64-3FD0-7F43-B700-D20A74BC16D8}" type="pres">
      <dgm:prSet presAssocID="{71222BA2-B62A-455B-A7B7-0E7F11B4293F}" presName="FourNodes_4" presStyleLbl="node1" presStyleIdx="3" presStyleCnt="4">
        <dgm:presLayoutVars>
          <dgm:bulletEnabled val="1"/>
        </dgm:presLayoutVars>
      </dgm:prSet>
      <dgm:spPr/>
    </dgm:pt>
    <dgm:pt modelId="{ED82C3CE-95ED-B943-8E02-554E4DA6B4C4}" type="pres">
      <dgm:prSet presAssocID="{71222BA2-B62A-455B-A7B7-0E7F11B4293F}" presName="FourConn_1-2" presStyleLbl="fgAccFollowNode1" presStyleIdx="0" presStyleCnt="3">
        <dgm:presLayoutVars>
          <dgm:bulletEnabled val="1"/>
        </dgm:presLayoutVars>
      </dgm:prSet>
      <dgm:spPr/>
    </dgm:pt>
    <dgm:pt modelId="{8289D63E-E5CA-7B42-869F-38407DF14E0E}" type="pres">
      <dgm:prSet presAssocID="{71222BA2-B62A-455B-A7B7-0E7F11B4293F}" presName="FourConn_2-3" presStyleLbl="fgAccFollowNode1" presStyleIdx="1" presStyleCnt="3">
        <dgm:presLayoutVars>
          <dgm:bulletEnabled val="1"/>
        </dgm:presLayoutVars>
      </dgm:prSet>
      <dgm:spPr/>
    </dgm:pt>
    <dgm:pt modelId="{CB258AA3-D98F-C848-A130-1459E57B6BD9}" type="pres">
      <dgm:prSet presAssocID="{71222BA2-B62A-455B-A7B7-0E7F11B4293F}" presName="FourConn_3-4" presStyleLbl="fgAccFollowNode1" presStyleIdx="2" presStyleCnt="3">
        <dgm:presLayoutVars>
          <dgm:bulletEnabled val="1"/>
        </dgm:presLayoutVars>
      </dgm:prSet>
      <dgm:spPr/>
    </dgm:pt>
    <dgm:pt modelId="{F74E67F6-74D8-6746-A962-83AAFF24DE2A}" type="pres">
      <dgm:prSet presAssocID="{71222BA2-B62A-455B-A7B7-0E7F11B4293F}" presName="FourNodes_1_text" presStyleLbl="node1" presStyleIdx="3" presStyleCnt="4">
        <dgm:presLayoutVars>
          <dgm:bulletEnabled val="1"/>
        </dgm:presLayoutVars>
      </dgm:prSet>
      <dgm:spPr/>
    </dgm:pt>
    <dgm:pt modelId="{43615D33-931A-5B42-BA5C-C8B96AE7E331}" type="pres">
      <dgm:prSet presAssocID="{71222BA2-B62A-455B-A7B7-0E7F11B4293F}" presName="FourNodes_2_text" presStyleLbl="node1" presStyleIdx="3" presStyleCnt="4">
        <dgm:presLayoutVars>
          <dgm:bulletEnabled val="1"/>
        </dgm:presLayoutVars>
      </dgm:prSet>
      <dgm:spPr/>
    </dgm:pt>
    <dgm:pt modelId="{68F5A577-1D32-4146-96C3-2B33251AA601}" type="pres">
      <dgm:prSet presAssocID="{71222BA2-B62A-455B-A7B7-0E7F11B4293F}" presName="FourNodes_3_text" presStyleLbl="node1" presStyleIdx="3" presStyleCnt="4">
        <dgm:presLayoutVars>
          <dgm:bulletEnabled val="1"/>
        </dgm:presLayoutVars>
      </dgm:prSet>
      <dgm:spPr/>
    </dgm:pt>
    <dgm:pt modelId="{343FCA3E-3A8D-3F44-9B49-28151CEF607C}" type="pres">
      <dgm:prSet presAssocID="{71222BA2-B62A-455B-A7B7-0E7F11B4293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D6B17303-3821-F44A-BD93-54AACED97B8F}" type="presOf" srcId="{A866AC57-8510-4B9B-9741-0A9F6E00CA6B}" destId="{F74E67F6-74D8-6746-A962-83AAFF24DE2A}" srcOrd="1" destOrd="0" presId="urn:microsoft.com/office/officeart/2005/8/layout/vProcess5"/>
    <dgm:cxn modelId="{2C948903-958A-4D32-8BC2-D656842C6A89}" srcId="{71222BA2-B62A-455B-A7B7-0E7F11B4293F}" destId="{A866AC57-8510-4B9B-9741-0A9F6E00CA6B}" srcOrd="0" destOrd="0" parTransId="{A10DCAF1-B516-4593-A057-1DDA1D773006}" sibTransId="{7C26A477-4298-4BA7-8A3F-FE83E3E3E60D}"/>
    <dgm:cxn modelId="{7631FF09-3CFD-634A-B52E-75DD1FFE9750}" type="presOf" srcId="{DC0A9204-AF7F-4F3C-94A3-2A5AE711A7C0}" destId="{68F5A577-1D32-4146-96C3-2B33251AA601}" srcOrd="1" destOrd="0" presId="urn:microsoft.com/office/officeart/2005/8/layout/vProcess5"/>
    <dgm:cxn modelId="{0A329C12-A0B2-A546-B929-CB187E75A19D}" type="presOf" srcId="{A866AC57-8510-4B9B-9741-0A9F6E00CA6B}" destId="{564DEF5B-FBAC-4E45-993F-DD6AE17C209F}" srcOrd="0" destOrd="0" presId="urn:microsoft.com/office/officeart/2005/8/layout/vProcess5"/>
    <dgm:cxn modelId="{C2917D2B-8567-274A-8115-2B726DA93AE3}" type="presOf" srcId="{7C26A477-4298-4BA7-8A3F-FE83E3E3E60D}" destId="{ED82C3CE-95ED-B943-8E02-554E4DA6B4C4}" srcOrd="0" destOrd="0" presId="urn:microsoft.com/office/officeart/2005/8/layout/vProcess5"/>
    <dgm:cxn modelId="{C99C1844-13F7-4D13-A044-F6BD30EEA679}" srcId="{71222BA2-B62A-455B-A7B7-0E7F11B4293F}" destId="{032F76E7-BDE1-4359-AD7E-E63F427AC535}" srcOrd="3" destOrd="0" parTransId="{B07A4671-7004-4C80-8F0C-1B8698B9A7C9}" sibTransId="{47F88FC2-A924-40FD-AC68-B542625FC42F}"/>
    <dgm:cxn modelId="{62CA6045-880C-944B-AC31-54AEC70E8A2A}" type="presOf" srcId="{032F76E7-BDE1-4359-AD7E-E63F427AC535}" destId="{343FCA3E-3A8D-3F44-9B49-28151CEF607C}" srcOrd="1" destOrd="0" presId="urn:microsoft.com/office/officeart/2005/8/layout/vProcess5"/>
    <dgm:cxn modelId="{C1B0D169-3820-4FC8-B590-62F50B0F7624}" srcId="{71222BA2-B62A-455B-A7B7-0E7F11B4293F}" destId="{DC0A9204-AF7F-4F3C-94A3-2A5AE711A7C0}" srcOrd="2" destOrd="0" parTransId="{D7E2CB8E-2C9D-41DC-897D-84A356362342}" sibTransId="{88A3C7A9-B381-410B-BBF1-B238078D7991}"/>
    <dgm:cxn modelId="{97E8E849-298C-0A42-AED0-90AA80F9D5AE}" type="presOf" srcId="{A8216621-70B1-4AEA-B9B5-D637A621E610}" destId="{43615D33-931A-5B42-BA5C-C8B96AE7E331}" srcOrd="1" destOrd="0" presId="urn:microsoft.com/office/officeart/2005/8/layout/vProcess5"/>
    <dgm:cxn modelId="{319EED6B-2B51-7244-8636-B660A30A033E}" type="presOf" srcId="{88A3C7A9-B381-410B-BBF1-B238078D7991}" destId="{CB258AA3-D98F-C848-A130-1459E57B6BD9}" srcOrd="0" destOrd="0" presId="urn:microsoft.com/office/officeart/2005/8/layout/vProcess5"/>
    <dgm:cxn modelId="{0DAE7175-0BBA-5946-928A-0EB1E6C8464B}" type="presOf" srcId="{032F76E7-BDE1-4359-AD7E-E63F427AC535}" destId="{8CAD7E64-3FD0-7F43-B700-D20A74BC16D8}" srcOrd="0" destOrd="0" presId="urn:microsoft.com/office/officeart/2005/8/layout/vProcess5"/>
    <dgm:cxn modelId="{63CF8B85-8EC4-0749-9DD8-4DBB8BA74358}" type="presOf" srcId="{A8216621-70B1-4AEA-B9B5-D637A621E610}" destId="{956EB424-7226-E745-B611-429A67ECB8F6}" srcOrd="0" destOrd="0" presId="urn:microsoft.com/office/officeart/2005/8/layout/vProcess5"/>
    <dgm:cxn modelId="{FCBE9C91-1236-4FA3-9375-F3302A38132B}" srcId="{71222BA2-B62A-455B-A7B7-0E7F11B4293F}" destId="{A8216621-70B1-4AEA-B9B5-D637A621E610}" srcOrd="1" destOrd="0" parTransId="{60302DF5-7671-4E30-B152-C9ECD1D0660E}" sibTransId="{40700E91-68D3-47F7-AF17-DF9BADEA8C91}"/>
    <dgm:cxn modelId="{4D6DA2A8-DBF5-E148-8776-30CA3445AE66}" type="presOf" srcId="{DC0A9204-AF7F-4F3C-94A3-2A5AE711A7C0}" destId="{6A5194D1-F4DF-E14A-9E06-0A94B68B835D}" srcOrd="0" destOrd="0" presId="urn:microsoft.com/office/officeart/2005/8/layout/vProcess5"/>
    <dgm:cxn modelId="{CACAB3AB-C2C9-4B45-A20E-373CB4C1F680}" type="presOf" srcId="{71222BA2-B62A-455B-A7B7-0E7F11B4293F}" destId="{09BEF653-923D-1F41-B779-1623AFE5687D}" srcOrd="0" destOrd="0" presId="urn:microsoft.com/office/officeart/2005/8/layout/vProcess5"/>
    <dgm:cxn modelId="{A118EBE8-DA81-AC4E-B148-047ECB0537D4}" type="presOf" srcId="{40700E91-68D3-47F7-AF17-DF9BADEA8C91}" destId="{8289D63E-E5CA-7B42-869F-38407DF14E0E}" srcOrd="0" destOrd="0" presId="urn:microsoft.com/office/officeart/2005/8/layout/vProcess5"/>
    <dgm:cxn modelId="{4CDEC86F-28D2-6844-9F1D-40ED447E14D1}" type="presParOf" srcId="{09BEF653-923D-1F41-B779-1623AFE5687D}" destId="{FF7631BA-13EF-6C4E-A207-F87D067AC15D}" srcOrd="0" destOrd="0" presId="urn:microsoft.com/office/officeart/2005/8/layout/vProcess5"/>
    <dgm:cxn modelId="{8E516017-053A-5246-95DC-1509D8E5249C}" type="presParOf" srcId="{09BEF653-923D-1F41-B779-1623AFE5687D}" destId="{564DEF5B-FBAC-4E45-993F-DD6AE17C209F}" srcOrd="1" destOrd="0" presId="urn:microsoft.com/office/officeart/2005/8/layout/vProcess5"/>
    <dgm:cxn modelId="{458FDA1E-3D71-6447-BB1B-E918A0D68E93}" type="presParOf" srcId="{09BEF653-923D-1F41-B779-1623AFE5687D}" destId="{956EB424-7226-E745-B611-429A67ECB8F6}" srcOrd="2" destOrd="0" presId="urn:microsoft.com/office/officeart/2005/8/layout/vProcess5"/>
    <dgm:cxn modelId="{463AB235-4233-284B-ABFA-9232A9D016E5}" type="presParOf" srcId="{09BEF653-923D-1F41-B779-1623AFE5687D}" destId="{6A5194D1-F4DF-E14A-9E06-0A94B68B835D}" srcOrd="3" destOrd="0" presId="urn:microsoft.com/office/officeart/2005/8/layout/vProcess5"/>
    <dgm:cxn modelId="{5FCA46B1-87D5-7D4D-A84B-8E77B646B31E}" type="presParOf" srcId="{09BEF653-923D-1F41-B779-1623AFE5687D}" destId="{8CAD7E64-3FD0-7F43-B700-D20A74BC16D8}" srcOrd="4" destOrd="0" presId="urn:microsoft.com/office/officeart/2005/8/layout/vProcess5"/>
    <dgm:cxn modelId="{535AB5D1-F9B9-9C42-9463-4C6B4795D5FB}" type="presParOf" srcId="{09BEF653-923D-1F41-B779-1623AFE5687D}" destId="{ED82C3CE-95ED-B943-8E02-554E4DA6B4C4}" srcOrd="5" destOrd="0" presId="urn:microsoft.com/office/officeart/2005/8/layout/vProcess5"/>
    <dgm:cxn modelId="{4A9CF4A7-CA6C-8C4E-A226-D0BF3B239FC6}" type="presParOf" srcId="{09BEF653-923D-1F41-B779-1623AFE5687D}" destId="{8289D63E-E5CA-7B42-869F-38407DF14E0E}" srcOrd="6" destOrd="0" presId="urn:microsoft.com/office/officeart/2005/8/layout/vProcess5"/>
    <dgm:cxn modelId="{C072F97F-A21A-4245-8CFA-1513F116EF0D}" type="presParOf" srcId="{09BEF653-923D-1F41-B779-1623AFE5687D}" destId="{CB258AA3-D98F-C848-A130-1459E57B6BD9}" srcOrd="7" destOrd="0" presId="urn:microsoft.com/office/officeart/2005/8/layout/vProcess5"/>
    <dgm:cxn modelId="{C6E35CDF-8EBA-BA4F-B4C6-60E8F69E826E}" type="presParOf" srcId="{09BEF653-923D-1F41-B779-1623AFE5687D}" destId="{F74E67F6-74D8-6746-A962-83AAFF24DE2A}" srcOrd="8" destOrd="0" presId="urn:microsoft.com/office/officeart/2005/8/layout/vProcess5"/>
    <dgm:cxn modelId="{AFE00768-BC76-8F4A-AD15-86915DFB0FA0}" type="presParOf" srcId="{09BEF653-923D-1F41-B779-1623AFE5687D}" destId="{43615D33-931A-5B42-BA5C-C8B96AE7E331}" srcOrd="9" destOrd="0" presId="urn:microsoft.com/office/officeart/2005/8/layout/vProcess5"/>
    <dgm:cxn modelId="{48576E20-8DB4-0A44-B539-58E62429EC00}" type="presParOf" srcId="{09BEF653-923D-1F41-B779-1623AFE5687D}" destId="{68F5A577-1D32-4146-96C3-2B33251AA601}" srcOrd="10" destOrd="0" presId="urn:microsoft.com/office/officeart/2005/8/layout/vProcess5"/>
    <dgm:cxn modelId="{2FAA3A27-2F1B-0240-BF8F-59CFCB11E924}" type="presParOf" srcId="{09BEF653-923D-1F41-B779-1623AFE5687D}" destId="{343FCA3E-3A8D-3F44-9B49-28151CEF607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D65EC1-526C-47B1-A1A2-673F4A3E17FE}" type="doc">
      <dgm:prSet loTypeId="urn:microsoft.com/office/officeart/2005/8/layout/hierarchy1" loCatId="hierarchy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50DD519-3519-47F3-8B61-CE973CA9F37B}">
      <dgm:prSet/>
      <dgm:spPr/>
      <dgm:t>
        <a:bodyPr/>
        <a:lstStyle/>
        <a:p>
          <a:r>
            <a:rPr lang="en-US"/>
            <a:t>Wikipedia</a:t>
          </a:r>
        </a:p>
      </dgm:t>
    </dgm:pt>
    <dgm:pt modelId="{E91F7931-D418-40E8-A5F7-A6F47428EE21}" type="parTrans" cxnId="{C54642FD-A8C6-4614-AB1C-5A65D71A2190}">
      <dgm:prSet/>
      <dgm:spPr/>
      <dgm:t>
        <a:bodyPr/>
        <a:lstStyle/>
        <a:p>
          <a:endParaRPr lang="en-US"/>
        </a:p>
      </dgm:t>
    </dgm:pt>
    <dgm:pt modelId="{3788ED34-A80F-47D9-AAF8-425D3DC48BDE}" type="sibTrans" cxnId="{C54642FD-A8C6-4614-AB1C-5A65D71A2190}">
      <dgm:prSet/>
      <dgm:spPr/>
      <dgm:t>
        <a:bodyPr/>
        <a:lstStyle/>
        <a:p>
          <a:endParaRPr lang="en-US"/>
        </a:p>
      </dgm:t>
    </dgm:pt>
    <dgm:pt modelId="{81C1C98D-D918-4E97-ACD8-50292165A836}">
      <dgm:prSet/>
      <dgm:spPr/>
      <dgm:t>
        <a:bodyPr/>
        <a:lstStyle/>
        <a:p>
          <a:r>
            <a:rPr lang="en-US"/>
            <a:t>Quora</a:t>
          </a:r>
        </a:p>
      </dgm:t>
    </dgm:pt>
    <dgm:pt modelId="{8C876397-F270-4D75-87E5-7568F765709B}" type="parTrans" cxnId="{770CFEB3-1C6D-4BD5-AA7C-826EFC6DD0A9}">
      <dgm:prSet/>
      <dgm:spPr/>
      <dgm:t>
        <a:bodyPr/>
        <a:lstStyle/>
        <a:p>
          <a:endParaRPr lang="en-US"/>
        </a:p>
      </dgm:t>
    </dgm:pt>
    <dgm:pt modelId="{C3B43ED9-514D-43C8-955C-ADACB20C9680}" type="sibTrans" cxnId="{770CFEB3-1C6D-4BD5-AA7C-826EFC6DD0A9}">
      <dgm:prSet/>
      <dgm:spPr/>
      <dgm:t>
        <a:bodyPr/>
        <a:lstStyle/>
        <a:p>
          <a:endParaRPr lang="en-US"/>
        </a:p>
      </dgm:t>
    </dgm:pt>
    <dgm:pt modelId="{5A2DD5FE-0ACF-4F7D-9025-DC29599D15A0}">
      <dgm:prSet/>
      <dgm:spPr/>
      <dgm:t>
        <a:bodyPr/>
        <a:lstStyle/>
        <a:p>
          <a:r>
            <a:rPr lang="en-US"/>
            <a:t>Linkdin </a:t>
          </a:r>
        </a:p>
      </dgm:t>
    </dgm:pt>
    <dgm:pt modelId="{7E412661-6C61-4B6A-9707-95996658FFE3}" type="parTrans" cxnId="{D01C007A-8FB5-4EE2-AC2F-70912591A680}">
      <dgm:prSet/>
      <dgm:spPr/>
      <dgm:t>
        <a:bodyPr/>
        <a:lstStyle/>
        <a:p>
          <a:endParaRPr lang="en-US"/>
        </a:p>
      </dgm:t>
    </dgm:pt>
    <dgm:pt modelId="{DDFCB16B-79B5-43D8-A7B3-CBDA7B15E8F3}" type="sibTrans" cxnId="{D01C007A-8FB5-4EE2-AC2F-70912591A680}">
      <dgm:prSet/>
      <dgm:spPr/>
      <dgm:t>
        <a:bodyPr/>
        <a:lstStyle/>
        <a:p>
          <a:endParaRPr lang="en-US"/>
        </a:p>
      </dgm:t>
    </dgm:pt>
    <dgm:pt modelId="{22492D5B-4B18-4CAA-B439-8E9714A606AF}">
      <dgm:prSet/>
      <dgm:spPr/>
      <dgm:t>
        <a:bodyPr/>
        <a:lstStyle/>
        <a:p>
          <a:r>
            <a:rPr lang="en-US"/>
            <a:t>Zomato Blogs</a:t>
          </a:r>
        </a:p>
      </dgm:t>
    </dgm:pt>
    <dgm:pt modelId="{AC764268-9C34-461E-92E2-5595E6C03D2F}" type="parTrans" cxnId="{FDB8F80A-1ED3-46DD-95D3-B4BF90ECC416}">
      <dgm:prSet/>
      <dgm:spPr/>
      <dgm:t>
        <a:bodyPr/>
        <a:lstStyle/>
        <a:p>
          <a:endParaRPr lang="en-US"/>
        </a:p>
      </dgm:t>
    </dgm:pt>
    <dgm:pt modelId="{D7ACD9FE-A307-488F-AFF0-36447A819A9B}" type="sibTrans" cxnId="{FDB8F80A-1ED3-46DD-95D3-B4BF90ECC416}">
      <dgm:prSet/>
      <dgm:spPr/>
      <dgm:t>
        <a:bodyPr/>
        <a:lstStyle/>
        <a:p>
          <a:endParaRPr lang="en-US"/>
        </a:p>
      </dgm:t>
    </dgm:pt>
    <dgm:pt modelId="{FFCEA41F-6D0E-0341-9078-A16EB4C4AE2A}" type="pres">
      <dgm:prSet presAssocID="{3BD65EC1-526C-47B1-A1A2-673F4A3E17F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BDA7C18-8363-CF44-B2DA-C55B23A3351C}" type="pres">
      <dgm:prSet presAssocID="{950DD519-3519-47F3-8B61-CE973CA9F37B}" presName="hierRoot1" presStyleCnt="0"/>
      <dgm:spPr/>
    </dgm:pt>
    <dgm:pt modelId="{C1ABE56E-0AD8-3D4C-967D-E77697CD97BA}" type="pres">
      <dgm:prSet presAssocID="{950DD519-3519-47F3-8B61-CE973CA9F37B}" presName="composite" presStyleCnt="0"/>
      <dgm:spPr/>
    </dgm:pt>
    <dgm:pt modelId="{95A7DCA0-41C1-6C49-99E8-A8C1A61FF56F}" type="pres">
      <dgm:prSet presAssocID="{950DD519-3519-47F3-8B61-CE973CA9F37B}" presName="background" presStyleLbl="node0" presStyleIdx="0" presStyleCnt="4"/>
      <dgm:spPr/>
    </dgm:pt>
    <dgm:pt modelId="{14D47CB5-C7FB-454E-B89E-D3A89212034B}" type="pres">
      <dgm:prSet presAssocID="{950DD519-3519-47F3-8B61-CE973CA9F37B}" presName="text" presStyleLbl="fgAcc0" presStyleIdx="0" presStyleCnt="4">
        <dgm:presLayoutVars>
          <dgm:chPref val="3"/>
        </dgm:presLayoutVars>
      </dgm:prSet>
      <dgm:spPr/>
    </dgm:pt>
    <dgm:pt modelId="{AA66AA06-FAF6-9C46-92DD-FA52E8CA8A94}" type="pres">
      <dgm:prSet presAssocID="{950DD519-3519-47F3-8B61-CE973CA9F37B}" presName="hierChild2" presStyleCnt="0"/>
      <dgm:spPr/>
    </dgm:pt>
    <dgm:pt modelId="{5A9B4C68-9728-D84B-B19A-18A62F8AC999}" type="pres">
      <dgm:prSet presAssocID="{81C1C98D-D918-4E97-ACD8-50292165A836}" presName="hierRoot1" presStyleCnt="0"/>
      <dgm:spPr/>
    </dgm:pt>
    <dgm:pt modelId="{143832CF-34F1-D142-8869-3A6CE25D2C68}" type="pres">
      <dgm:prSet presAssocID="{81C1C98D-D918-4E97-ACD8-50292165A836}" presName="composite" presStyleCnt="0"/>
      <dgm:spPr/>
    </dgm:pt>
    <dgm:pt modelId="{8D9125F9-D7C9-1A4E-A4F7-364A4DB10E0D}" type="pres">
      <dgm:prSet presAssocID="{81C1C98D-D918-4E97-ACD8-50292165A836}" presName="background" presStyleLbl="node0" presStyleIdx="1" presStyleCnt="4"/>
      <dgm:spPr/>
    </dgm:pt>
    <dgm:pt modelId="{F5CE257C-6C79-3542-A2DF-44E674A67B08}" type="pres">
      <dgm:prSet presAssocID="{81C1C98D-D918-4E97-ACD8-50292165A836}" presName="text" presStyleLbl="fgAcc0" presStyleIdx="1" presStyleCnt="4">
        <dgm:presLayoutVars>
          <dgm:chPref val="3"/>
        </dgm:presLayoutVars>
      </dgm:prSet>
      <dgm:spPr/>
    </dgm:pt>
    <dgm:pt modelId="{BCC83706-56FB-C842-BC80-0BF5B5900710}" type="pres">
      <dgm:prSet presAssocID="{81C1C98D-D918-4E97-ACD8-50292165A836}" presName="hierChild2" presStyleCnt="0"/>
      <dgm:spPr/>
    </dgm:pt>
    <dgm:pt modelId="{8E8C8790-A763-CE42-AC01-CA5C14A6D3DB}" type="pres">
      <dgm:prSet presAssocID="{5A2DD5FE-0ACF-4F7D-9025-DC29599D15A0}" presName="hierRoot1" presStyleCnt="0"/>
      <dgm:spPr/>
    </dgm:pt>
    <dgm:pt modelId="{9C00E25A-EDD8-0B44-B652-F6A48D90DE53}" type="pres">
      <dgm:prSet presAssocID="{5A2DD5FE-0ACF-4F7D-9025-DC29599D15A0}" presName="composite" presStyleCnt="0"/>
      <dgm:spPr/>
    </dgm:pt>
    <dgm:pt modelId="{A66B59ED-1837-5947-BD14-CD61A49BB554}" type="pres">
      <dgm:prSet presAssocID="{5A2DD5FE-0ACF-4F7D-9025-DC29599D15A0}" presName="background" presStyleLbl="node0" presStyleIdx="2" presStyleCnt="4"/>
      <dgm:spPr/>
    </dgm:pt>
    <dgm:pt modelId="{1F683443-08E3-EB4E-B0BD-624C4371736D}" type="pres">
      <dgm:prSet presAssocID="{5A2DD5FE-0ACF-4F7D-9025-DC29599D15A0}" presName="text" presStyleLbl="fgAcc0" presStyleIdx="2" presStyleCnt="4">
        <dgm:presLayoutVars>
          <dgm:chPref val="3"/>
        </dgm:presLayoutVars>
      </dgm:prSet>
      <dgm:spPr/>
    </dgm:pt>
    <dgm:pt modelId="{58CA61FC-30EF-F843-B712-F3947930FB92}" type="pres">
      <dgm:prSet presAssocID="{5A2DD5FE-0ACF-4F7D-9025-DC29599D15A0}" presName="hierChild2" presStyleCnt="0"/>
      <dgm:spPr/>
    </dgm:pt>
    <dgm:pt modelId="{26CF4DE1-28C0-614D-A694-23B28AB11A83}" type="pres">
      <dgm:prSet presAssocID="{22492D5B-4B18-4CAA-B439-8E9714A606AF}" presName="hierRoot1" presStyleCnt="0"/>
      <dgm:spPr/>
    </dgm:pt>
    <dgm:pt modelId="{584FD5DB-72C5-934A-9639-BF16CA008D46}" type="pres">
      <dgm:prSet presAssocID="{22492D5B-4B18-4CAA-B439-8E9714A606AF}" presName="composite" presStyleCnt="0"/>
      <dgm:spPr/>
    </dgm:pt>
    <dgm:pt modelId="{8BB549A1-97B5-F942-8659-EE2C1C59CB4E}" type="pres">
      <dgm:prSet presAssocID="{22492D5B-4B18-4CAA-B439-8E9714A606AF}" presName="background" presStyleLbl="node0" presStyleIdx="3" presStyleCnt="4"/>
      <dgm:spPr/>
    </dgm:pt>
    <dgm:pt modelId="{E7CA59E2-3DE2-5842-883A-F92179186A42}" type="pres">
      <dgm:prSet presAssocID="{22492D5B-4B18-4CAA-B439-8E9714A606AF}" presName="text" presStyleLbl="fgAcc0" presStyleIdx="3" presStyleCnt="4">
        <dgm:presLayoutVars>
          <dgm:chPref val="3"/>
        </dgm:presLayoutVars>
      </dgm:prSet>
      <dgm:spPr/>
    </dgm:pt>
    <dgm:pt modelId="{0BED9130-C7BD-A444-BACE-2C081DA08B9F}" type="pres">
      <dgm:prSet presAssocID="{22492D5B-4B18-4CAA-B439-8E9714A606AF}" presName="hierChild2" presStyleCnt="0"/>
      <dgm:spPr/>
    </dgm:pt>
  </dgm:ptLst>
  <dgm:cxnLst>
    <dgm:cxn modelId="{FDB8F80A-1ED3-46DD-95D3-B4BF90ECC416}" srcId="{3BD65EC1-526C-47B1-A1A2-673F4A3E17FE}" destId="{22492D5B-4B18-4CAA-B439-8E9714A606AF}" srcOrd="3" destOrd="0" parTransId="{AC764268-9C34-461E-92E2-5595E6C03D2F}" sibTransId="{D7ACD9FE-A307-488F-AFF0-36447A819A9B}"/>
    <dgm:cxn modelId="{DFF8AF39-E0A4-8948-BFD7-ABE9F210427B}" type="presOf" srcId="{5A2DD5FE-0ACF-4F7D-9025-DC29599D15A0}" destId="{1F683443-08E3-EB4E-B0BD-624C4371736D}" srcOrd="0" destOrd="0" presId="urn:microsoft.com/office/officeart/2005/8/layout/hierarchy1"/>
    <dgm:cxn modelId="{51FDCB44-3D1D-144C-A0F6-84C2F5C7FAE7}" type="presOf" srcId="{22492D5B-4B18-4CAA-B439-8E9714A606AF}" destId="{E7CA59E2-3DE2-5842-883A-F92179186A42}" srcOrd="0" destOrd="0" presId="urn:microsoft.com/office/officeart/2005/8/layout/hierarchy1"/>
    <dgm:cxn modelId="{D01C007A-8FB5-4EE2-AC2F-70912591A680}" srcId="{3BD65EC1-526C-47B1-A1A2-673F4A3E17FE}" destId="{5A2DD5FE-0ACF-4F7D-9025-DC29599D15A0}" srcOrd="2" destOrd="0" parTransId="{7E412661-6C61-4B6A-9707-95996658FFE3}" sibTransId="{DDFCB16B-79B5-43D8-A7B3-CBDA7B15E8F3}"/>
    <dgm:cxn modelId="{770CFEB3-1C6D-4BD5-AA7C-826EFC6DD0A9}" srcId="{3BD65EC1-526C-47B1-A1A2-673F4A3E17FE}" destId="{81C1C98D-D918-4E97-ACD8-50292165A836}" srcOrd="1" destOrd="0" parTransId="{8C876397-F270-4D75-87E5-7568F765709B}" sibTransId="{C3B43ED9-514D-43C8-955C-ADACB20C9680}"/>
    <dgm:cxn modelId="{45A9E5B4-9ACC-1147-A372-9725F5947819}" type="presOf" srcId="{950DD519-3519-47F3-8B61-CE973CA9F37B}" destId="{14D47CB5-C7FB-454E-B89E-D3A89212034B}" srcOrd="0" destOrd="0" presId="urn:microsoft.com/office/officeart/2005/8/layout/hierarchy1"/>
    <dgm:cxn modelId="{6B9A58E6-83C9-0B46-8106-F8BFEC413BAA}" type="presOf" srcId="{81C1C98D-D918-4E97-ACD8-50292165A836}" destId="{F5CE257C-6C79-3542-A2DF-44E674A67B08}" srcOrd="0" destOrd="0" presId="urn:microsoft.com/office/officeart/2005/8/layout/hierarchy1"/>
    <dgm:cxn modelId="{DA9F2CE9-4F94-3D48-B367-D33713A382B6}" type="presOf" srcId="{3BD65EC1-526C-47B1-A1A2-673F4A3E17FE}" destId="{FFCEA41F-6D0E-0341-9078-A16EB4C4AE2A}" srcOrd="0" destOrd="0" presId="urn:microsoft.com/office/officeart/2005/8/layout/hierarchy1"/>
    <dgm:cxn modelId="{C54642FD-A8C6-4614-AB1C-5A65D71A2190}" srcId="{3BD65EC1-526C-47B1-A1A2-673F4A3E17FE}" destId="{950DD519-3519-47F3-8B61-CE973CA9F37B}" srcOrd="0" destOrd="0" parTransId="{E91F7931-D418-40E8-A5F7-A6F47428EE21}" sibTransId="{3788ED34-A80F-47D9-AAF8-425D3DC48BDE}"/>
    <dgm:cxn modelId="{3E3360FD-16D8-2C49-BF71-3655A023BA1F}" type="presParOf" srcId="{FFCEA41F-6D0E-0341-9078-A16EB4C4AE2A}" destId="{CBDA7C18-8363-CF44-B2DA-C55B23A3351C}" srcOrd="0" destOrd="0" presId="urn:microsoft.com/office/officeart/2005/8/layout/hierarchy1"/>
    <dgm:cxn modelId="{BB84EF7A-18AE-6348-98FE-A96915AF5C68}" type="presParOf" srcId="{CBDA7C18-8363-CF44-B2DA-C55B23A3351C}" destId="{C1ABE56E-0AD8-3D4C-967D-E77697CD97BA}" srcOrd="0" destOrd="0" presId="urn:microsoft.com/office/officeart/2005/8/layout/hierarchy1"/>
    <dgm:cxn modelId="{12DF492E-976B-BA41-A266-545DE8E735AA}" type="presParOf" srcId="{C1ABE56E-0AD8-3D4C-967D-E77697CD97BA}" destId="{95A7DCA0-41C1-6C49-99E8-A8C1A61FF56F}" srcOrd="0" destOrd="0" presId="urn:microsoft.com/office/officeart/2005/8/layout/hierarchy1"/>
    <dgm:cxn modelId="{4D8C7116-44AC-C847-9854-01B7CEF78E23}" type="presParOf" srcId="{C1ABE56E-0AD8-3D4C-967D-E77697CD97BA}" destId="{14D47CB5-C7FB-454E-B89E-D3A89212034B}" srcOrd="1" destOrd="0" presId="urn:microsoft.com/office/officeart/2005/8/layout/hierarchy1"/>
    <dgm:cxn modelId="{429ED6AF-7B2A-5C4B-872B-71A601ADFB28}" type="presParOf" srcId="{CBDA7C18-8363-CF44-B2DA-C55B23A3351C}" destId="{AA66AA06-FAF6-9C46-92DD-FA52E8CA8A94}" srcOrd="1" destOrd="0" presId="urn:microsoft.com/office/officeart/2005/8/layout/hierarchy1"/>
    <dgm:cxn modelId="{434464E7-8118-914D-978E-3B5D504250EF}" type="presParOf" srcId="{FFCEA41F-6D0E-0341-9078-A16EB4C4AE2A}" destId="{5A9B4C68-9728-D84B-B19A-18A62F8AC999}" srcOrd="1" destOrd="0" presId="urn:microsoft.com/office/officeart/2005/8/layout/hierarchy1"/>
    <dgm:cxn modelId="{B91088E6-2755-194D-A79E-AE90E23CE26A}" type="presParOf" srcId="{5A9B4C68-9728-D84B-B19A-18A62F8AC999}" destId="{143832CF-34F1-D142-8869-3A6CE25D2C68}" srcOrd="0" destOrd="0" presId="urn:microsoft.com/office/officeart/2005/8/layout/hierarchy1"/>
    <dgm:cxn modelId="{6F560F73-48C0-1C4F-A327-4794288D313B}" type="presParOf" srcId="{143832CF-34F1-D142-8869-3A6CE25D2C68}" destId="{8D9125F9-D7C9-1A4E-A4F7-364A4DB10E0D}" srcOrd="0" destOrd="0" presId="urn:microsoft.com/office/officeart/2005/8/layout/hierarchy1"/>
    <dgm:cxn modelId="{A8F24D2B-1069-D34B-9254-FBE1FD322BB5}" type="presParOf" srcId="{143832CF-34F1-D142-8869-3A6CE25D2C68}" destId="{F5CE257C-6C79-3542-A2DF-44E674A67B08}" srcOrd="1" destOrd="0" presId="urn:microsoft.com/office/officeart/2005/8/layout/hierarchy1"/>
    <dgm:cxn modelId="{DC6B881F-0F6A-C146-AA13-29D244222737}" type="presParOf" srcId="{5A9B4C68-9728-D84B-B19A-18A62F8AC999}" destId="{BCC83706-56FB-C842-BC80-0BF5B5900710}" srcOrd="1" destOrd="0" presId="urn:microsoft.com/office/officeart/2005/8/layout/hierarchy1"/>
    <dgm:cxn modelId="{69F19F83-D6BF-8443-AFFF-306F52FF12FB}" type="presParOf" srcId="{FFCEA41F-6D0E-0341-9078-A16EB4C4AE2A}" destId="{8E8C8790-A763-CE42-AC01-CA5C14A6D3DB}" srcOrd="2" destOrd="0" presId="urn:microsoft.com/office/officeart/2005/8/layout/hierarchy1"/>
    <dgm:cxn modelId="{ADF8ED43-EA55-A541-ADFF-ED58FBF02036}" type="presParOf" srcId="{8E8C8790-A763-CE42-AC01-CA5C14A6D3DB}" destId="{9C00E25A-EDD8-0B44-B652-F6A48D90DE53}" srcOrd="0" destOrd="0" presId="urn:microsoft.com/office/officeart/2005/8/layout/hierarchy1"/>
    <dgm:cxn modelId="{82C5258E-6C9D-BD4C-851D-F8F62F104926}" type="presParOf" srcId="{9C00E25A-EDD8-0B44-B652-F6A48D90DE53}" destId="{A66B59ED-1837-5947-BD14-CD61A49BB554}" srcOrd="0" destOrd="0" presId="urn:microsoft.com/office/officeart/2005/8/layout/hierarchy1"/>
    <dgm:cxn modelId="{C27BD2E8-7E0B-6043-A8D1-87BB959DA92C}" type="presParOf" srcId="{9C00E25A-EDD8-0B44-B652-F6A48D90DE53}" destId="{1F683443-08E3-EB4E-B0BD-624C4371736D}" srcOrd="1" destOrd="0" presId="urn:microsoft.com/office/officeart/2005/8/layout/hierarchy1"/>
    <dgm:cxn modelId="{9A073E8D-ABE9-9C40-AE8E-B65F0942B7B8}" type="presParOf" srcId="{8E8C8790-A763-CE42-AC01-CA5C14A6D3DB}" destId="{58CA61FC-30EF-F843-B712-F3947930FB92}" srcOrd="1" destOrd="0" presId="urn:microsoft.com/office/officeart/2005/8/layout/hierarchy1"/>
    <dgm:cxn modelId="{BBCC3D32-2F54-8443-88D3-B19193717F1C}" type="presParOf" srcId="{FFCEA41F-6D0E-0341-9078-A16EB4C4AE2A}" destId="{26CF4DE1-28C0-614D-A694-23B28AB11A83}" srcOrd="3" destOrd="0" presId="urn:microsoft.com/office/officeart/2005/8/layout/hierarchy1"/>
    <dgm:cxn modelId="{489D689D-7A45-3A40-82B6-9078D282F299}" type="presParOf" srcId="{26CF4DE1-28C0-614D-A694-23B28AB11A83}" destId="{584FD5DB-72C5-934A-9639-BF16CA008D46}" srcOrd="0" destOrd="0" presId="urn:microsoft.com/office/officeart/2005/8/layout/hierarchy1"/>
    <dgm:cxn modelId="{4F3E3137-E193-7945-86CD-96892F390B78}" type="presParOf" srcId="{584FD5DB-72C5-934A-9639-BF16CA008D46}" destId="{8BB549A1-97B5-F942-8659-EE2C1C59CB4E}" srcOrd="0" destOrd="0" presId="urn:microsoft.com/office/officeart/2005/8/layout/hierarchy1"/>
    <dgm:cxn modelId="{B16B4ADB-B615-054A-8152-5D2DB122974C}" type="presParOf" srcId="{584FD5DB-72C5-934A-9639-BF16CA008D46}" destId="{E7CA59E2-3DE2-5842-883A-F92179186A42}" srcOrd="1" destOrd="0" presId="urn:microsoft.com/office/officeart/2005/8/layout/hierarchy1"/>
    <dgm:cxn modelId="{75B62C92-77B5-1F46-9CB8-08C4E87CC655}" type="presParOf" srcId="{26CF4DE1-28C0-614D-A694-23B28AB11A83}" destId="{0BED9130-C7BD-A444-BACE-2C081DA08B9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DC50ED-A808-4E0C-A78F-198577C8A228}">
      <dsp:nvSpPr>
        <dsp:cNvPr id="0" name=""/>
        <dsp:cNvSpPr/>
      </dsp:nvSpPr>
      <dsp:spPr>
        <a:xfrm>
          <a:off x="872040" y="825285"/>
          <a:ext cx="923990" cy="9239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B62794-92A3-4B88-A569-30652E400C50}">
      <dsp:nvSpPr>
        <dsp:cNvPr id="0" name=""/>
        <dsp:cNvSpPr/>
      </dsp:nvSpPr>
      <dsp:spPr>
        <a:xfrm>
          <a:off x="307380" y="2039564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Genuine Name- FOODIE HUNTER</a:t>
          </a:r>
        </a:p>
      </dsp:txBody>
      <dsp:txXfrm>
        <a:off x="307380" y="2039564"/>
        <a:ext cx="2053312" cy="720000"/>
      </dsp:txXfrm>
    </dsp:sp>
    <dsp:sp modelId="{7BD09D09-994B-40D3-AE4D-E500EE6C6878}">
      <dsp:nvSpPr>
        <dsp:cNvPr id="0" name=""/>
        <dsp:cNvSpPr/>
      </dsp:nvSpPr>
      <dsp:spPr>
        <a:xfrm>
          <a:off x="3284683" y="825285"/>
          <a:ext cx="923990" cy="9239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3A50CF-91DB-489E-BC2E-17E095E340F7}">
      <dsp:nvSpPr>
        <dsp:cNvPr id="0" name=""/>
        <dsp:cNvSpPr/>
      </dsp:nvSpPr>
      <dsp:spPr>
        <a:xfrm>
          <a:off x="2720022" y="2039564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Positioning-FOODIE HUNTER provides you the “guide” or the “discovery” experience of restaurants &amp; food guide.</a:t>
          </a:r>
        </a:p>
      </dsp:txBody>
      <dsp:txXfrm>
        <a:off x="2720022" y="2039564"/>
        <a:ext cx="2053312" cy="720000"/>
      </dsp:txXfrm>
    </dsp:sp>
    <dsp:sp modelId="{669DF3E1-C4C0-46AC-B2F2-DAF014BBADC8}">
      <dsp:nvSpPr>
        <dsp:cNvPr id="0" name=""/>
        <dsp:cNvSpPr/>
      </dsp:nvSpPr>
      <dsp:spPr>
        <a:xfrm>
          <a:off x="5697325" y="825285"/>
          <a:ext cx="923990" cy="9239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A495D-B5C4-43C7-85E3-25CE1FC871AC}">
      <dsp:nvSpPr>
        <dsp:cNvPr id="0" name=""/>
        <dsp:cNvSpPr/>
      </dsp:nvSpPr>
      <dsp:spPr>
        <a:xfrm>
          <a:off x="5132664" y="2039564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Category-Website Platform</a:t>
          </a:r>
        </a:p>
      </dsp:txBody>
      <dsp:txXfrm>
        <a:off x="5132664" y="2039564"/>
        <a:ext cx="2053312" cy="720000"/>
      </dsp:txXfrm>
    </dsp:sp>
    <dsp:sp modelId="{4F9971A6-7A98-4C68-8B10-DA9938793D6C}">
      <dsp:nvSpPr>
        <dsp:cNvPr id="0" name=""/>
        <dsp:cNvSpPr/>
      </dsp:nvSpPr>
      <dsp:spPr>
        <a:xfrm>
          <a:off x="8109967" y="825285"/>
          <a:ext cx="923990" cy="92399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8BEA6A-CB1B-4D23-9E7F-2C6E21322405}">
      <dsp:nvSpPr>
        <dsp:cNvPr id="0" name=""/>
        <dsp:cNvSpPr/>
      </dsp:nvSpPr>
      <dsp:spPr>
        <a:xfrm>
          <a:off x="7545306" y="2039564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Sector- Food &amp; Restaurant Guide</a:t>
          </a:r>
        </a:p>
      </dsp:txBody>
      <dsp:txXfrm>
        <a:off x="7545306" y="2039564"/>
        <a:ext cx="205331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4DEF5B-FBAC-4E45-993F-DD6AE17C209F}">
      <dsp:nvSpPr>
        <dsp:cNvPr id="0" name=""/>
        <dsp:cNvSpPr/>
      </dsp:nvSpPr>
      <dsp:spPr>
        <a:xfrm>
          <a:off x="0" y="0"/>
          <a:ext cx="7924799" cy="7886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User perceive FOODIE HUNTER as ‘ Speciality product’(Focused only on foods and restaurants)</a:t>
          </a:r>
        </a:p>
      </dsp:txBody>
      <dsp:txXfrm>
        <a:off x="23099" y="23099"/>
        <a:ext cx="7007124" cy="742469"/>
      </dsp:txXfrm>
    </dsp:sp>
    <dsp:sp modelId="{956EB424-7226-E745-B611-429A67ECB8F6}">
      <dsp:nvSpPr>
        <dsp:cNvPr id="0" name=""/>
        <dsp:cNvSpPr/>
      </dsp:nvSpPr>
      <dsp:spPr>
        <a:xfrm>
          <a:off x="663701" y="932061"/>
          <a:ext cx="7924799" cy="7886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489677"/>
                <a:satOff val="-10832"/>
                <a:lumOff val="-215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489677"/>
                <a:satOff val="-10832"/>
                <a:lumOff val="-215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High Awareness- Top of mind product.</a:t>
          </a:r>
        </a:p>
      </dsp:txBody>
      <dsp:txXfrm>
        <a:off x="686800" y="955160"/>
        <a:ext cx="6702265" cy="742469"/>
      </dsp:txXfrm>
    </dsp:sp>
    <dsp:sp modelId="{6A5194D1-F4DF-E14A-9E06-0A94B68B835D}">
      <dsp:nvSpPr>
        <dsp:cNvPr id="0" name=""/>
        <dsp:cNvSpPr/>
      </dsp:nvSpPr>
      <dsp:spPr>
        <a:xfrm>
          <a:off x="1317497" y="1864122"/>
          <a:ext cx="7924799" cy="7886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979354"/>
                <a:satOff val="-21663"/>
                <a:lumOff val="-4313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979354"/>
                <a:satOff val="-21663"/>
                <a:lumOff val="-4313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Superior Technology and a strong workforce of over peoples.</a:t>
          </a:r>
        </a:p>
      </dsp:txBody>
      <dsp:txXfrm>
        <a:off x="1340596" y="1887221"/>
        <a:ext cx="6712171" cy="742468"/>
      </dsp:txXfrm>
    </dsp:sp>
    <dsp:sp modelId="{8CAD7E64-3FD0-7F43-B700-D20A74BC16D8}">
      <dsp:nvSpPr>
        <dsp:cNvPr id="0" name=""/>
        <dsp:cNvSpPr/>
      </dsp:nvSpPr>
      <dsp:spPr>
        <a:xfrm>
          <a:off x="1981199" y="2796183"/>
          <a:ext cx="7924799" cy="7886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1469031"/>
                <a:satOff val="-32495"/>
                <a:lumOff val="-647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1469031"/>
                <a:satOff val="-32495"/>
                <a:lumOff val="-647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Simple and user friendly interface.</a:t>
          </a:r>
        </a:p>
      </dsp:txBody>
      <dsp:txXfrm>
        <a:off x="2004298" y="2819282"/>
        <a:ext cx="6702265" cy="742468"/>
      </dsp:txXfrm>
    </dsp:sp>
    <dsp:sp modelId="{ED82C3CE-95ED-B943-8E02-554E4DA6B4C4}">
      <dsp:nvSpPr>
        <dsp:cNvPr id="0" name=""/>
        <dsp:cNvSpPr/>
      </dsp:nvSpPr>
      <dsp:spPr>
        <a:xfrm>
          <a:off x="7412165" y="604047"/>
          <a:ext cx="512633" cy="51263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7527507" y="604047"/>
        <a:ext cx="281949" cy="385756"/>
      </dsp:txXfrm>
    </dsp:sp>
    <dsp:sp modelId="{8289D63E-E5CA-7B42-869F-38407DF14E0E}">
      <dsp:nvSpPr>
        <dsp:cNvPr id="0" name=""/>
        <dsp:cNvSpPr/>
      </dsp:nvSpPr>
      <dsp:spPr>
        <a:xfrm>
          <a:off x="8075867" y="1536108"/>
          <a:ext cx="512633" cy="51263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97868"/>
            <a:satOff val="-21282"/>
            <a:lumOff val="-1353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-597868"/>
              <a:satOff val="-21282"/>
              <a:lumOff val="-135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191209" y="1536108"/>
        <a:ext cx="281949" cy="385756"/>
      </dsp:txXfrm>
    </dsp:sp>
    <dsp:sp modelId="{CB258AA3-D98F-C848-A130-1459E57B6BD9}">
      <dsp:nvSpPr>
        <dsp:cNvPr id="0" name=""/>
        <dsp:cNvSpPr/>
      </dsp:nvSpPr>
      <dsp:spPr>
        <a:xfrm>
          <a:off x="8729663" y="2468169"/>
          <a:ext cx="512633" cy="51263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195736"/>
            <a:satOff val="-42564"/>
            <a:lumOff val="-2706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-1195736"/>
              <a:satOff val="-42564"/>
              <a:lumOff val="-270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845005" y="2468169"/>
        <a:ext cx="281949" cy="3857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A7DCA0-41C1-6C49-99E8-A8C1A61FF56F}">
      <dsp:nvSpPr>
        <dsp:cNvPr id="0" name=""/>
        <dsp:cNvSpPr/>
      </dsp:nvSpPr>
      <dsp:spPr>
        <a:xfrm>
          <a:off x="2902" y="1025159"/>
          <a:ext cx="2072133" cy="13158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4D47CB5-C7FB-454E-B89E-D3A89212034B}">
      <dsp:nvSpPr>
        <dsp:cNvPr id="0" name=""/>
        <dsp:cNvSpPr/>
      </dsp:nvSpPr>
      <dsp:spPr>
        <a:xfrm>
          <a:off x="233139" y="1243885"/>
          <a:ext cx="2072133" cy="131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Wikipedia</a:t>
          </a:r>
        </a:p>
      </dsp:txBody>
      <dsp:txXfrm>
        <a:off x="271678" y="1282424"/>
        <a:ext cx="1995055" cy="1238726"/>
      </dsp:txXfrm>
    </dsp:sp>
    <dsp:sp modelId="{8D9125F9-D7C9-1A4E-A4F7-364A4DB10E0D}">
      <dsp:nvSpPr>
        <dsp:cNvPr id="0" name=""/>
        <dsp:cNvSpPr/>
      </dsp:nvSpPr>
      <dsp:spPr>
        <a:xfrm>
          <a:off x="2535510" y="1025159"/>
          <a:ext cx="2072133" cy="13158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CE257C-6C79-3542-A2DF-44E674A67B08}">
      <dsp:nvSpPr>
        <dsp:cNvPr id="0" name=""/>
        <dsp:cNvSpPr/>
      </dsp:nvSpPr>
      <dsp:spPr>
        <a:xfrm>
          <a:off x="2765747" y="1243885"/>
          <a:ext cx="2072133" cy="131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Quora</a:t>
          </a:r>
        </a:p>
      </dsp:txBody>
      <dsp:txXfrm>
        <a:off x="2804286" y="1282424"/>
        <a:ext cx="1995055" cy="1238726"/>
      </dsp:txXfrm>
    </dsp:sp>
    <dsp:sp modelId="{A66B59ED-1837-5947-BD14-CD61A49BB554}">
      <dsp:nvSpPr>
        <dsp:cNvPr id="0" name=""/>
        <dsp:cNvSpPr/>
      </dsp:nvSpPr>
      <dsp:spPr>
        <a:xfrm>
          <a:off x="5068118" y="1025159"/>
          <a:ext cx="2072133" cy="13158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683443-08E3-EB4E-B0BD-624C4371736D}">
      <dsp:nvSpPr>
        <dsp:cNvPr id="0" name=""/>
        <dsp:cNvSpPr/>
      </dsp:nvSpPr>
      <dsp:spPr>
        <a:xfrm>
          <a:off x="5298355" y="1243885"/>
          <a:ext cx="2072133" cy="131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Linkdin </a:t>
          </a:r>
        </a:p>
      </dsp:txBody>
      <dsp:txXfrm>
        <a:off x="5336894" y="1282424"/>
        <a:ext cx="1995055" cy="1238726"/>
      </dsp:txXfrm>
    </dsp:sp>
    <dsp:sp modelId="{8BB549A1-97B5-F942-8659-EE2C1C59CB4E}">
      <dsp:nvSpPr>
        <dsp:cNvPr id="0" name=""/>
        <dsp:cNvSpPr/>
      </dsp:nvSpPr>
      <dsp:spPr>
        <a:xfrm>
          <a:off x="7600725" y="1025159"/>
          <a:ext cx="2072133" cy="13158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7CA59E2-3DE2-5842-883A-F92179186A42}">
      <dsp:nvSpPr>
        <dsp:cNvPr id="0" name=""/>
        <dsp:cNvSpPr/>
      </dsp:nvSpPr>
      <dsp:spPr>
        <a:xfrm>
          <a:off x="7830963" y="1243885"/>
          <a:ext cx="2072133" cy="131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Zomato Blogs</a:t>
          </a:r>
        </a:p>
      </dsp:txBody>
      <dsp:txXfrm>
        <a:off x="7869502" y="1282424"/>
        <a:ext cx="1995055" cy="12387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2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 /><Relationship Id="rId2" Type="http://schemas.openxmlformats.org/officeDocument/2006/relationships/diagramData" Target="../diagrams/data2.xml" /><Relationship Id="rId1" Type="http://schemas.openxmlformats.org/officeDocument/2006/relationships/slideLayout" Target="../slideLayouts/slideLayout2.xml" /><Relationship Id="rId6" Type="http://schemas.microsoft.com/office/2007/relationships/diagramDrawing" Target="../diagrams/drawing2.xml" /><Relationship Id="rId5" Type="http://schemas.openxmlformats.org/officeDocument/2006/relationships/diagramColors" Target="../diagrams/colors2.xml" /><Relationship Id="rId4" Type="http://schemas.openxmlformats.org/officeDocument/2006/relationships/diagramQuickStyle" Target="../diagrams/quickStyle2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9.jpe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0.jpeg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 /><Relationship Id="rId2" Type="http://schemas.openxmlformats.org/officeDocument/2006/relationships/diagramData" Target="../diagrams/data3.xml" /><Relationship Id="rId1" Type="http://schemas.openxmlformats.org/officeDocument/2006/relationships/slideLayout" Target="../slideLayouts/slideLayout2.xml" /><Relationship Id="rId6" Type="http://schemas.microsoft.com/office/2007/relationships/diagramDrawing" Target="../diagrams/drawing3.xml" /><Relationship Id="rId5" Type="http://schemas.openxmlformats.org/officeDocument/2006/relationships/diagramColors" Target="../diagrams/colors3.xml" /><Relationship Id="rId4" Type="http://schemas.openxmlformats.org/officeDocument/2006/relationships/diagramQuickStyle" Target="../diagrams/quickStyle3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 /><Relationship Id="rId2" Type="http://schemas.openxmlformats.org/officeDocument/2006/relationships/diagramData" Target="../diagrams/data1.xml" /><Relationship Id="rId1" Type="http://schemas.openxmlformats.org/officeDocument/2006/relationships/slideLayout" Target="../slideLayouts/slideLayout2.xml" /><Relationship Id="rId6" Type="http://schemas.microsoft.com/office/2007/relationships/diagramDrawing" Target="../diagrams/drawing1.xml" /><Relationship Id="rId5" Type="http://schemas.openxmlformats.org/officeDocument/2006/relationships/diagramColors" Target="../diagrams/colors1.xml" /><Relationship Id="rId4" Type="http://schemas.openxmlformats.org/officeDocument/2006/relationships/diagramQuickStyle" Target="../diagrams/quickStyle1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1.jpeg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84D78-8721-22C6-86B5-4FD12BB581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600959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Online food delivery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E9CFA7-A19D-FE70-11A1-A02A67E91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5" y="3101009"/>
            <a:ext cx="4219576" cy="2888627"/>
          </a:xfrm>
        </p:spPr>
        <p:txBody>
          <a:bodyPr>
            <a:normAutofit/>
          </a:bodyPr>
          <a:lstStyle/>
          <a:p>
            <a:r>
              <a:rPr lang="en-US" b="1" dirty="0"/>
              <a:t>Submitted by:-</a:t>
            </a:r>
          </a:p>
          <a:p>
            <a:r>
              <a:rPr lang="en-US" b="1" dirty="0" err="1"/>
              <a:t>Ujjawal</a:t>
            </a:r>
            <a:r>
              <a:rPr lang="en-US" b="1" dirty="0"/>
              <a:t> Raj Singh</a:t>
            </a:r>
          </a:p>
          <a:p>
            <a:r>
              <a:rPr lang="en-US" b="1" dirty="0" err="1"/>
              <a:t>Pranjal</a:t>
            </a:r>
            <a:r>
              <a:rPr lang="en-US" b="1" dirty="0"/>
              <a:t> Kushwaha</a:t>
            </a:r>
          </a:p>
          <a:p>
            <a:r>
              <a:rPr lang="en-US" b="1" dirty="0" err="1"/>
              <a:t>Shobhit</a:t>
            </a:r>
            <a:r>
              <a:rPr lang="en-US" b="1" dirty="0"/>
              <a:t> </a:t>
            </a:r>
            <a:r>
              <a:rPr lang="en-US" b="1" dirty="0" err="1"/>
              <a:t>kasana</a:t>
            </a:r>
            <a:endParaRPr lang="en-US" b="1" dirty="0"/>
          </a:p>
          <a:p>
            <a:r>
              <a:rPr lang="en-US" b="1" dirty="0"/>
              <a:t>Ajay </a:t>
            </a:r>
            <a:r>
              <a:rPr lang="en-US" b="1" dirty="0" err="1"/>
              <a:t>yadav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E8C042-EF9A-0687-C331-038B7A4A5A68}"/>
              </a:ext>
            </a:extLst>
          </p:cNvPr>
          <p:cNvSpPr txBox="1"/>
          <p:nvPr/>
        </p:nvSpPr>
        <p:spPr>
          <a:xfrm>
            <a:off x="6230881" y="3101009"/>
            <a:ext cx="469127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SUBMITTED TO:-</a:t>
            </a:r>
          </a:p>
          <a:p>
            <a:r>
              <a:rPr lang="en-US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DR. POORNIMA TYAGI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7652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5B4B8-CFBB-5570-68D4-EA1EACC3A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907" y="7007744"/>
            <a:ext cx="9905998" cy="1479600"/>
          </a:xfrm>
        </p:spPr>
        <p:txBody>
          <a:bodyPr>
            <a:normAutofit/>
          </a:bodyPr>
          <a:lstStyle/>
          <a:p>
            <a:pPr algn="ctr"/>
            <a:endParaRPr lang="en-US" b="1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92C08DD-161B-5A51-023B-55C0AA946A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567" t="11651" r="5171" b="10894"/>
          <a:stretch/>
        </p:blipFill>
        <p:spPr>
          <a:xfrm>
            <a:off x="1922899" y="1817224"/>
            <a:ext cx="8346201" cy="452642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D752B7-19EA-7F01-8ECB-64A367872B36}"/>
              </a:ext>
            </a:extLst>
          </p:cNvPr>
          <p:cNvSpPr/>
          <p:nvPr/>
        </p:nvSpPr>
        <p:spPr>
          <a:xfrm>
            <a:off x="4357542" y="691468"/>
            <a:ext cx="34769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CART VIEW</a:t>
            </a:r>
          </a:p>
        </p:txBody>
      </p:sp>
    </p:spTree>
    <p:extLst>
      <p:ext uri="{BB962C8B-B14F-4D97-AF65-F5344CB8AC3E}">
        <p14:creationId xmlns:p14="http://schemas.microsoft.com/office/powerpoint/2010/main" val="1190128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95638A-3A62-C9A6-185E-8C7D36703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572" y="9240734"/>
            <a:ext cx="2851417" cy="1478570"/>
          </a:xfrm>
        </p:spPr>
        <p:txBody>
          <a:bodyPr>
            <a:normAutofit/>
          </a:bodyPr>
          <a:lstStyle/>
          <a:p>
            <a:endParaRPr lang="en-US" sz="3200" b="1" dirty="0">
              <a:solidFill>
                <a:srgbClr val="FFFFFF"/>
              </a:solidFill>
            </a:endParaRPr>
          </a:p>
        </p:txBody>
      </p:sp>
      <p:sp>
        <p:nvSpPr>
          <p:cNvPr id="51" name="Content Placeholder 8">
            <a:extLst>
              <a:ext uri="{FF2B5EF4-FFF2-40B4-BE49-F238E27FC236}">
                <a16:creationId xmlns:a16="http://schemas.microsoft.com/office/drawing/2014/main" id="{9267EAB1-3E04-23FC-9737-E7ADE2537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896" y="9126038"/>
            <a:ext cx="196151" cy="272254"/>
          </a:xfrm>
        </p:spPr>
        <p:txBody>
          <a:bodyPr>
            <a:normAutofit fontScale="77500" lnSpcReduction="20000"/>
          </a:bodyPr>
          <a:lstStyle/>
          <a:p>
            <a:endParaRPr lang="en-US" sz="1400" dirty="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Content Placeholder 4" descr="A screenshot of a phone&#10;&#10;Description automatically generated">
            <a:extLst>
              <a:ext uri="{FF2B5EF4-FFF2-40B4-BE49-F238E27FC236}">
                <a16:creationId xmlns:a16="http://schemas.microsoft.com/office/drawing/2014/main" id="{F654062C-3E7A-6077-A3A2-435306C06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281" y="138896"/>
            <a:ext cx="5761142" cy="65859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8CCB52F-0FBE-DC98-E8AF-F8B6FE2D92EF}"/>
              </a:ext>
            </a:extLst>
          </p:cNvPr>
          <p:cNvSpPr/>
          <p:nvPr/>
        </p:nvSpPr>
        <p:spPr>
          <a:xfrm>
            <a:off x="-8358" y="2352127"/>
            <a:ext cx="41024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MOBILE VIEW</a:t>
            </a:r>
          </a:p>
        </p:txBody>
      </p:sp>
    </p:spTree>
    <p:extLst>
      <p:ext uri="{BB962C8B-B14F-4D97-AF65-F5344CB8AC3E}">
        <p14:creationId xmlns:p14="http://schemas.microsoft.com/office/powerpoint/2010/main" val="1079475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D0621-2AA7-9036-31BA-1D7E7022F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2448" y="7376670"/>
            <a:ext cx="9905998" cy="147857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876F4CFD-F549-3298-E498-5D4D9E4C2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8452282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154650E1-CC1D-4E47-E8EB-27F9ABBEDC58}"/>
              </a:ext>
            </a:extLst>
          </p:cNvPr>
          <p:cNvSpPr/>
          <p:nvPr/>
        </p:nvSpPr>
        <p:spPr>
          <a:xfrm>
            <a:off x="3945532" y="832379"/>
            <a:ext cx="31999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STRENGTH</a:t>
            </a:r>
          </a:p>
        </p:txBody>
      </p:sp>
    </p:spTree>
    <p:extLst>
      <p:ext uri="{BB962C8B-B14F-4D97-AF65-F5344CB8AC3E}">
        <p14:creationId xmlns:p14="http://schemas.microsoft.com/office/powerpoint/2010/main" val="931788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8" name="Rectangle 9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0C3C2F-7FED-6C23-308F-5A69A995D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6" y="7418711"/>
            <a:ext cx="4598985" cy="147857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5" name="Picture 4" descr="White arrows going to the red target">
            <a:extLst>
              <a:ext uri="{FF2B5EF4-FFF2-40B4-BE49-F238E27FC236}">
                <a16:creationId xmlns:a16="http://schemas.microsoft.com/office/drawing/2014/main" id="{C031FEC4-841E-3A07-B428-A301555535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063" r="2548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4CD8E-CD6D-F4BC-3BA6-B70167E90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/>
              <a:t>Competition from search engines &amp; other similar apps means limited growth.</a:t>
            </a:r>
          </a:p>
          <a:p>
            <a:pPr>
              <a:lnSpc>
                <a:spcPct val="110000"/>
              </a:lnSpc>
            </a:pPr>
            <a:r>
              <a:rPr lang="en-US" sz="2000"/>
              <a:t>Drastic growth means susceptible to bad content.</a:t>
            </a:r>
          </a:p>
          <a:p>
            <a:pPr>
              <a:lnSpc>
                <a:spcPct val="110000"/>
              </a:lnSpc>
            </a:pPr>
            <a:r>
              <a:rPr lang="en-US" sz="2000"/>
              <a:t>Not customized for each target market.</a:t>
            </a:r>
          </a:p>
          <a:p>
            <a:pPr>
              <a:lnSpc>
                <a:spcPct val="110000"/>
              </a:lnSpc>
            </a:pPr>
            <a:r>
              <a:rPr lang="en-US" sz="2000"/>
              <a:t>Work inefficiency.</a:t>
            </a:r>
          </a:p>
          <a:p>
            <a:pPr>
              <a:lnSpc>
                <a:spcPct val="110000"/>
              </a:lnSpc>
            </a:pPr>
            <a:r>
              <a:rPr lang="en-US" sz="2000"/>
              <a:t>High Staff turnover.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E810D1-343E-07F6-9704-AF817E66AC2F}"/>
              </a:ext>
            </a:extLst>
          </p:cNvPr>
          <p:cNvSpPr/>
          <p:nvPr/>
        </p:nvSpPr>
        <p:spPr>
          <a:xfrm>
            <a:off x="7231436" y="935633"/>
            <a:ext cx="27740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weakness</a:t>
            </a:r>
          </a:p>
        </p:txBody>
      </p:sp>
    </p:spTree>
    <p:extLst>
      <p:ext uri="{BB962C8B-B14F-4D97-AF65-F5344CB8AC3E}">
        <p14:creationId xmlns:p14="http://schemas.microsoft.com/office/powerpoint/2010/main" val="3983437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D84E30-7173-DF28-97F2-6C595CE9C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2944" y="7305914"/>
            <a:ext cx="3084891" cy="1479600"/>
          </a:xfrm>
        </p:spPr>
        <p:txBody>
          <a:bodyPr>
            <a:normAutofit/>
          </a:bodyPr>
          <a:lstStyle/>
          <a:p>
            <a:endParaRPr lang="en-US" sz="3200" dirty="0"/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D940D09A-CDD2-C36F-D2F8-4046FB7062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218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70101-651E-96D2-003C-646FCB041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800"/>
              <a:t>First mover advantage.</a:t>
            </a:r>
          </a:p>
          <a:p>
            <a:pPr>
              <a:buFont typeface="Wingdings" pitchFamily="2" charset="2"/>
              <a:buChar char="Ø"/>
            </a:pPr>
            <a:r>
              <a:rPr lang="en-US" sz="1800"/>
              <a:t>Strong Content Platform(SCP).</a:t>
            </a:r>
          </a:p>
          <a:p>
            <a:pPr>
              <a:buFont typeface="Wingdings" pitchFamily="2" charset="2"/>
              <a:buChar char="Ø"/>
            </a:pPr>
            <a:r>
              <a:rPr lang="en-US" sz="1800"/>
              <a:t>Efficient Employees.</a:t>
            </a:r>
          </a:p>
          <a:p>
            <a:pPr>
              <a:buFont typeface="Wingdings" pitchFamily="2" charset="2"/>
              <a:buChar char="Ø"/>
            </a:pPr>
            <a:r>
              <a:rPr lang="en-US" sz="1800"/>
              <a:t>Good rating mechanish and social platform.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95F422-17F8-CDF4-E510-C852EF7D948A}"/>
              </a:ext>
            </a:extLst>
          </p:cNvPr>
          <p:cNvSpPr/>
          <p:nvPr/>
        </p:nvSpPr>
        <p:spPr>
          <a:xfrm>
            <a:off x="7681531" y="959148"/>
            <a:ext cx="42893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Future aspects</a:t>
            </a:r>
          </a:p>
        </p:txBody>
      </p:sp>
    </p:spTree>
    <p:extLst>
      <p:ext uri="{BB962C8B-B14F-4D97-AF65-F5344CB8AC3E}">
        <p14:creationId xmlns:p14="http://schemas.microsoft.com/office/powerpoint/2010/main" val="2102254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13C646-DC9C-6023-0321-F56DBE61E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158" y="7171855"/>
            <a:ext cx="9905998" cy="147857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4C15257-EC59-5D48-A76B-F3D10219BC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0971700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F606E9C0-96C0-4637-EB61-A9FBB50584D8}"/>
              </a:ext>
            </a:extLst>
          </p:cNvPr>
          <p:cNvSpPr/>
          <p:nvPr/>
        </p:nvSpPr>
        <p:spPr>
          <a:xfrm>
            <a:off x="4431282" y="1517441"/>
            <a:ext cx="29510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Refrences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42073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10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0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01" name="Group 66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8" name="Rectangle 67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" name="Group 72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4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3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F41CBD-9BFC-8B83-72BB-1E7C29490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FFADF-A095-8FE5-3E01-14C2B9737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7974956"/>
            <a:ext cx="7898415" cy="45719"/>
          </a:xfrm>
        </p:spPr>
        <p:txBody>
          <a:bodyPr>
            <a:normAutofit fontScale="25000" lnSpcReduction="20000"/>
          </a:bodyPr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BEFE5E-C8F4-A142-5BA7-1E19637EB199}"/>
              </a:ext>
            </a:extLst>
          </p:cNvPr>
          <p:cNvSpPr/>
          <p:nvPr/>
        </p:nvSpPr>
        <p:spPr>
          <a:xfrm flipV="1">
            <a:off x="7083706" y="8020674"/>
            <a:ext cx="937550" cy="59093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5400" b="0" cap="none" spc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725215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45F0EEA-818B-518F-FC3A-A72D01B2C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745738" y="10961223"/>
            <a:ext cx="350262" cy="120064"/>
          </a:xfrm>
        </p:spPr>
        <p:txBody>
          <a:bodyPr>
            <a:normAutofit fontScale="90000"/>
          </a:bodyPr>
          <a:lstStyle/>
          <a:p>
            <a:endParaRPr lang="en-US" sz="3200" dirty="0"/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6019E-5B59-FF44-5217-7BC278AD2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/>
              <a:t>Project Introduction</a:t>
            </a:r>
          </a:p>
          <a:p>
            <a:pPr>
              <a:buFont typeface="Wingdings" pitchFamily="2" charset="2"/>
              <a:buChar char="Ø"/>
            </a:pPr>
            <a:r>
              <a:rPr lang="en-US"/>
              <a:t>Hardware and Software Requirement</a:t>
            </a:r>
          </a:p>
          <a:p>
            <a:pPr>
              <a:buFont typeface="Wingdings" pitchFamily="2" charset="2"/>
              <a:buChar char="Ø"/>
            </a:pPr>
            <a:r>
              <a:rPr lang="en-US"/>
              <a:t>Website View</a:t>
            </a:r>
          </a:p>
          <a:p>
            <a:pPr>
              <a:buFont typeface="Wingdings" pitchFamily="2" charset="2"/>
              <a:buChar char="Ø"/>
            </a:pPr>
            <a:r>
              <a:rPr lang="en-US"/>
              <a:t>Business Model &amp; SWOT</a:t>
            </a:r>
          </a:p>
          <a:p>
            <a:pPr>
              <a:buFont typeface="Wingdings" pitchFamily="2" charset="2"/>
              <a:buChar char="Ø"/>
            </a:pPr>
            <a:r>
              <a:rPr lang="en-US"/>
              <a:t>Core Competency</a:t>
            </a:r>
          </a:p>
          <a:p>
            <a:pPr>
              <a:buFont typeface="Wingdings" pitchFamily="2" charset="2"/>
              <a:buChar char="Ø"/>
            </a:pPr>
            <a:r>
              <a:rPr lang="en-US"/>
              <a:t>Future Aspects</a:t>
            </a:r>
          </a:p>
          <a:p>
            <a:pPr>
              <a:buFont typeface="Wingdings" pitchFamily="2" charset="2"/>
              <a:buChar char="Ø"/>
            </a:pPr>
            <a:r>
              <a:rPr lang="en-US"/>
              <a:t>Conclusion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14CF30-5106-3944-2B18-DB8C653EA6C5}"/>
              </a:ext>
            </a:extLst>
          </p:cNvPr>
          <p:cNvSpPr/>
          <p:nvPr/>
        </p:nvSpPr>
        <p:spPr>
          <a:xfrm>
            <a:off x="708025" y="2857797"/>
            <a:ext cx="35203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099883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626BC-76ED-C0E5-09C6-B0D7A6B76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8A5B2D-F91F-AC2A-DC0C-8D3F3C5CFD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661731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51DFE669-9C62-8B0B-37FD-F69A60AE5AAF}"/>
              </a:ext>
            </a:extLst>
          </p:cNvPr>
          <p:cNvSpPr/>
          <p:nvPr/>
        </p:nvSpPr>
        <p:spPr>
          <a:xfrm>
            <a:off x="2041256" y="896138"/>
            <a:ext cx="78316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PROJECT INTRODUCTION </a:t>
            </a:r>
          </a:p>
        </p:txBody>
      </p:sp>
    </p:spTree>
    <p:extLst>
      <p:ext uri="{BB962C8B-B14F-4D97-AF65-F5344CB8AC3E}">
        <p14:creationId xmlns:p14="http://schemas.microsoft.com/office/powerpoint/2010/main" val="1931189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8DDDE5-2F8E-36FE-230B-92D5BC681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2752" y="7669412"/>
            <a:ext cx="6050713" cy="147857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86D77F35-D85E-F7C2-CF02-8E067372EE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554" r="47326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9DAE9-A0CC-691D-BA7A-64F10835A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HARDWARE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Personal Computer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Smartphone</a:t>
            </a:r>
          </a:p>
          <a:p>
            <a:pPr marL="0" indent="0">
              <a:buNone/>
            </a:pPr>
            <a:r>
              <a:rPr lang="en-US" b="1" dirty="0"/>
              <a:t>SOFTWARE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Google Chrome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Scripting Languages- HTML, CSS, JS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D13628-B1AF-15C7-25FF-510D97DE3B2F}"/>
              </a:ext>
            </a:extLst>
          </p:cNvPr>
          <p:cNvSpPr/>
          <p:nvPr/>
        </p:nvSpPr>
        <p:spPr>
          <a:xfrm>
            <a:off x="4787149" y="263387"/>
            <a:ext cx="719713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Hardware &amp; Software requirements</a:t>
            </a:r>
          </a:p>
        </p:txBody>
      </p:sp>
    </p:spTree>
    <p:extLst>
      <p:ext uri="{BB962C8B-B14F-4D97-AF65-F5344CB8AC3E}">
        <p14:creationId xmlns:p14="http://schemas.microsoft.com/office/powerpoint/2010/main" val="598073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52068-1D15-4573-8A7F-D62D09E8F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8890" y="8672051"/>
            <a:ext cx="4439266" cy="132735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CCBA720-19E2-6021-5586-FFA67F4DF7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49487"/>
            <a:ext cx="9905998" cy="419417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C8D1C43-B700-6113-A8C6-0C0D844E3FC9}"/>
              </a:ext>
            </a:extLst>
          </p:cNvPr>
          <p:cNvSpPr/>
          <p:nvPr/>
        </p:nvSpPr>
        <p:spPr>
          <a:xfrm>
            <a:off x="3976715" y="414338"/>
            <a:ext cx="44446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SOURCE CODE</a:t>
            </a:r>
            <a:endParaRPr lang="en-GB" sz="5400" b="1" u="sng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F28411-605D-E21D-E49F-E146ABECB4D5}"/>
              </a:ext>
            </a:extLst>
          </p:cNvPr>
          <p:cNvSpPr/>
          <p:nvPr/>
        </p:nvSpPr>
        <p:spPr>
          <a:xfrm>
            <a:off x="4475735" y="1326157"/>
            <a:ext cx="323736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Index.html</a:t>
            </a:r>
            <a:endParaRPr lang="en-GB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2686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A8055-33F7-C60F-512F-3C6A96702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813301" y="8818535"/>
            <a:ext cx="7129221" cy="69742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5E810D9-26D5-DC1D-A5AE-8DC81A0DF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49488"/>
            <a:ext cx="10017367" cy="3856844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3AF3D7-9510-FAFD-530F-732F05F259B6}"/>
              </a:ext>
            </a:extLst>
          </p:cNvPr>
          <p:cNvSpPr/>
          <p:nvPr/>
        </p:nvSpPr>
        <p:spPr>
          <a:xfrm>
            <a:off x="4401133" y="983552"/>
            <a:ext cx="28318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index.css</a:t>
            </a:r>
            <a:endParaRPr lang="en-GB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13908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5E16E-AC8E-F78A-3252-E29B4E494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3840" y="0"/>
            <a:ext cx="9905998" cy="147857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038AD03-D099-C64F-9B46-7779AA661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0372"/>
          <a:stretch/>
        </p:blipFill>
        <p:spPr>
          <a:xfrm>
            <a:off x="1141413" y="2249488"/>
            <a:ext cx="9905998" cy="3989994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5CE7B87-7016-CF7A-2F11-8FF4CDE5A911}"/>
              </a:ext>
            </a:extLst>
          </p:cNvPr>
          <p:cNvSpPr/>
          <p:nvPr/>
        </p:nvSpPr>
        <p:spPr>
          <a:xfrm>
            <a:off x="4675789" y="1016905"/>
            <a:ext cx="24374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index.js</a:t>
            </a:r>
            <a:endParaRPr lang="en-GB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34535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02BA3-9061-6BEB-71F8-3B48950D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 flipV="1">
            <a:off x="15421588" y="9515958"/>
            <a:ext cx="45719" cy="92991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636454D8-EDAE-3585-2CAD-AFA4AAACCB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394" y="2249487"/>
            <a:ext cx="10071018" cy="381034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149E28-08DE-CBDA-B6B3-AD7BEC003E62}"/>
              </a:ext>
            </a:extLst>
          </p:cNvPr>
          <p:cNvSpPr/>
          <p:nvPr/>
        </p:nvSpPr>
        <p:spPr>
          <a:xfrm>
            <a:off x="4176977" y="1107539"/>
            <a:ext cx="36698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fooditems.js</a:t>
            </a:r>
            <a:endParaRPr lang="en-GB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01985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1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3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7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5" name="Group 19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9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15DFAB-49ED-B672-45C6-2B38A339E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0066" y="7953228"/>
            <a:ext cx="3281003" cy="816584"/>
          </a:xfrm>
        </p:spPr>
        <p:txBody>
          <a:bodyPr anchor="b">
            <a:normAutofit/>
          </a:bodyPr>
          <a:lstStyle/>
          <a:p>
            <a:endParaRPr lang="en-US" sz="2800" b="1" dirty="0">
              <a:solidFill>
                <a:srgbClr val="FFFFFF"/>
              </a:solidFill>
            </a:endParaRPr>
          </a:p>
        </p:txBody>
      </p:sp>
      <p:sp useBgFill="1">
        <p:nvSpPr>
          <p:cNvPr id="61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6B9005CB-9191-00E1-E616-8D9DD434AF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68" t="18188" r="5172" b="13835"/>
          <a:stretch/>
        </p:blipFill>
        <p:spPr>
          <a:xfrm>
            <a:off x="841376" y="1101887"/>
            <a:ext cx="6694804" cy="4662325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97EDA83-0AA3-C94F-25F9-4411A0DB31FC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13111121" y="7631575"/>
            <a:ext cx="1287704" cy="1138237"/>
          </a:xfrm>
        </p:spPr>
        <p:txBody>
          <a:bodyPr>
            <a:normAutofit/>
          </a:bodyPr>
          <a:lstStyle/>
          <a:p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F93F5C-5BD7-C8CC-5E93-3B739E12FC57}"/>
              </a:ext>
            </a:extLst>
          </p:cNvPr>
          <p:cNvSpPr/>
          <p:nvPr/>
        </p:nvSpPr>
        <p:spPr>
          <a:xfrm>
            <a:off x="7723297" y="586966"/>
            <a:ext cx="342333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WEBSITE VIEW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E6A5A0-917E-96F9-E7D7-49AC8F2537EA}"/>
              </a:ext>
            </a:extLst>
          </p:cNvPr>
          <p:cNvSpPr/>
          <p:nvPr/>
        </p:nvSpPr>
        <p:spPr>
          <a:xfrm>
            <a:off x="7766158" y="3192264"/>
            <a:ext cx="36631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MENU VIEW</a:t>
            </a:r>
          </a:p>
        </p:txBody>
      </p:sp>
    </p:spTree>
    <p:extLst>
      <p:ext uri="{BB962C8B-B14F-4D97-AF65-F5344CB8AC3E}">
        <p14:creationId xmlns:p14="http://schemas.microsoft.com/office/powerpoint/2010/main" val="292066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71</TotalTime>
  <Words>222</Words>
  <Application>Microsoft Office PowerPoint</Application>
  <PresentationFormat>Widescreen</PresentationFormat>
  <Paragraphs>61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Circuit</vt:lpstr>
      <vt:lpstr>Online food delivery website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food delivery website</dc:title>
  <dc:creator>MAHI  SINGH</dc:creator>
  <cp:lastModifiedBy>UJJAWAL RAJ SINGH</cp:lastModifiedBy>
  <cp:revision>2</cp:revision>
  <dcterms:created xsi:type="dcterms:W3CDTF">2024-05-07T02:51:11Z</dcterms:created>
  <dcterms:modified xsi:type="dcterms:W3CDTF">2024-05-11T03:39:09Z</dcterms:modified>
</cp:coreProperties>
</file>

<file path=docProps/thumbnail.jpeg>
</file>